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5" r:id="rId2"/>
    <p:sldId id="307" r:id="rId3"/>
    <p:sldId id="309" r:id="rId4"/>
    <p:sldId id="308" r:id="rId5"/>
    <p:sldId id="312" r:id="rId6"/>
    <p:sldId id="314" r:id="rId7"/>
    <p:sldId id="310" r:id="rId8"/>
    <p:sldId id="323" r:id="rId9"/>
    <p:sldId id="319" r:id="rId10"/>
    <p:sldId id="325" r:id="rId11"/>
    <p:sldId id="311" r:id="rId12"/>
    <p:sldId id="322" r:id="rId13"/>
    <p:sldId id="326" r:id="rId14"/>
    <p:sldId id="327" r:id="rId15"/>
    <p:sldId id="313" r:id="rId16"/>
    <p:sldId id="316" r:id="rId17"/>
    <p:sldId id="317" r:id="rId18"/>
    <p:sldId id="30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795AF-D61C-430B-B123-26958DB61C62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7B77E-CAB8-45AA-A50F-163FBDD22B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2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7B77E-CAB8-45AA-A50F-163FBDD22B7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3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8" name="Google Shape;6238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9" name="Google Shape;6239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3BF9A-DD44-A92B-8C9A-3F4D0FA8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BE7DF0-9CA4-4B14-95A0-A6FFD6D13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B2777B-9DEA-3148-7EC4-E865A7EE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31A88-2319-2DB8-9271-814DACD8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396E7-D009-76CB-C444-1C6521D4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0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7FE2A-3524-AB42-C6CC-B2E8EDB2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3A2FCE-2BF0-2118-DA65-7907247B7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E7BAC-F52A-1679-F06A-C1E57C8F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5CC08-E8C6-F707-184B-5B5C5BB9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13D5A-73DD-97FF-BEF8-E1F34D5B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5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CC6928-9446-0836-3EA2-84B105AD9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4C45BC-F2CA-1CB9-FA7C-F345EF0F1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1E626-C0AE-4697-E954-1E41AA1F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1D0000-4941-696F-1629-435CE9E2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6B8029-026B-7986-47B2-7BB103BA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5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C167A-4E30-AF5E-AF54-30E18014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57408-56F2-49FE-EED1-BC156B2A4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DA698-7BC1-F2C3-5837-C227EA88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748AE-6131-1334-D43D-2D1E3A7F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31A00C-3E02-1E09-3AF6-835BF7F5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1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A70E4-AD0A-73ED-5738-F1EB797E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E025C8-89D9-E85D-61B3-2EA4BD79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3D075-059D-99CE-5454-B250664C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94509E-0905-96A5-D686-40564F0E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247B8D-D29E-1423-9DE5-71D048C1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5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854C9-6F1C-D75E-83FF-E951AD2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CA6F7-2651-39F4-2E19-D31CB9CE2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E42FA-1B24-C2BD-EE79-AE47CA792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A90AF8-69AB-25E7-861D-A00146DD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374797-F78D-7B19-1328-4A2E7596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1461A4-07AA-80B6-F74A-A95D6FFA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5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F5418-6681-CA96-B278-27EFD659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9BF1D-33F8-6D61-D2A9-B983DD2ED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3E44B1-03F5-D9C5-EA73-215ADDD07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19502A-E512-A6F3-CDF0-5D5CEA086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7E0C60-A659-DF39-CF74-A3D5656DB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3C1E94-AC5E-1E28-658F-4EE31846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0CC215-B057-C25D-FBD6-705C4416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FF53B8-4ADF-C5FA-541D-01E45DCB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1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8FD73-10F6-A303-2A1D-A800519E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D9E8FA-00EB-98E6-097C-DCC073EF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B248C6-A39A-81B5-06BD-312B2342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BCAB31-29B1-4F53-2ED8-589FE729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2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96EE74-E09D-D62A-7DE5-F33243C2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14510E-615D-5C4A-5266-67573D4E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43B65C-324E-A700-7CE0-649A4E6B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8D800-1FED-D76D-8688-99B00E64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BCC81-B6B3-CE06-F677-FEEA4367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BB80E-AD20-6ACB-6CB2-D2128520B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4CBD4-539C-904B-950B-C5C537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836D17-F2C7-3E88-D3CF-78BC305D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4165BF-9B60-1055-3D32-69B429C4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7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63654-B5FD-AC9B-B854-40B8A5E1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EF9A2C-640C-81B9-DCED-B548989D6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D5FB76-61A5-3439-47AF-5C579111A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0C649B-851C-D395-FEF2-F67DC74E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C98EBB-047A-062F-35AC-85C10F09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87CEAE-EFED-042F-28DC-17A8B0AF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32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089F02-83A3-65D5-0FE8-9AB3FE0E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838E8-A355-4CF5-006A-549B1BFF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7F86D-1244-E04F-AF60-D53E98BEA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5979D-3917-4611-8B8E-0B0630C402AE}" type="datetimeFigureOut">
              <a:rPr lang="zh-CN" altLang="en-US" smtClean="0"/>
              <a:t>2024/5/17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16B882-F171-8C17-642D-D274851AC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E5F065-EADD-9CA2-7788-0860F114C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1234D-F93A-4BF2-A425-1B89DB67E9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7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A2FD9FD-5D6C-353F-AF13-534E847BB61E}"/>
              </a:ext>
            </a:extLst>
          </p:cNvPr>
          <p:cNvSpPr txBox="1">
            <a:spLocks/>
          </p:cNvSpPr>
          <p:nvPr/>
        </p:nvSpPr>
        <p:spPr>
          <a:xfrm>
            <a:off x="838200" y="-36072"/>
            <a:ext cx="10515600" cy="854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/>
              <a:t>基于</a:t>
            </a:r>
            <a:r>
              <a:rPr lang="en-US" altLang="zh-CN" sz="3200" dirty="0"/>
              <a:t>Diffusion Model</a:t>
            </a:r>
            <a:r>
              <a:rPr lang="zh-CN" altLang="en-US" sz="3200" dirty="0"/>
              <a:t>的地下车库自动排版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A90DAD-5D7D-3359-FDDF-8BEDDEB7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8" y="1328246"/>
            <a:ext cx="1692120" cy="1706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CA144D-D524-33C6-8868-F2B8E477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90" y="1306179"/>
            <a:ext cx="1692120" cy="17285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D98C2F-33E2-8EFE-7C39-3C401F17F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18" y="3056834"/>
            <a:ext cx="1671368" cy="1650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91C5E1-C426-A3C1-B5A9-AE37AAA2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090" y="3056834"/>
            <a:ext cx="1692120" cy="1670239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E2B61B9-9A02-2603-732C-788E09367F0D}"/>
              </a:ext>
            </a:extLst>
          </p:cNvPr>
          <p:cNvSpPr/>
          <p:nvPr/>
        </p:nvSpPr>
        <p:spPr>
          <a:xfrm>
            <a:off x="5177017" y="3034767"/>
            <a:ext cx="1671368" cy="2240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1CBC85-6A8C-34FA-0E9B-C9106E53AC57}"/>
              </a:ext>
            </a:extLst>
          </p:cNvPr>
          <p:cNvSpPr txBox="1"/>
          <p:nvPr/>
        </p:nvSpPr>
        <p:spPr>
          <a:xfrm>
            <a:off x="5132492" y="2621076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CFD8AC-F281-5880-1493-F8E1DBF7C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64" y="926981"/>
            <a:ext cx="4215572" cy="4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06;p63">
            <a:extLst>
              <a:ext uri="{FF2B5EF4-FFF2-40B4-BE49-F238E27FC236}">
                <a16:creationId xmlns:a16="http://schemas.microsoft.com/office/drawing/2014/main" id="{17C8924A-F058-FA99-DCF6-C62679EC821F}"/>
              </a:ext>
            </a:extLst>
          </p:cNvPr>
          <p:cNvSpPr txBox="1"/>
          <p:nvPr/>
        </p:nvSpPr>
        <p:spPr>
          <a:xfrm>
            <a:off x="506731" y="57391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 conv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306;p63">
            <a:extLst>
              <a:ext uri="{FF2B5EF4-FFF2-40B4-BE49-F238E27FC236}">
                <a16:creationId xmlns:a16="http://schemas.microsoft.com/office/drawing/2014/main" id="{00A093AD-0423-610C-40C9-2452295279FF}"/>
              </a:ext>
            </a:extLst>
          </p:cNvPr>
          <p:cNvSpPr txBox="1"/>
          <p:nvPr/>
        </p:nvSpPr>
        <p:spPr>
          <a:xfrm>
            <a:off x="-50679" y="1424761"/>
            <a:ext cx="831367" cy="24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6306;p63">
            <a:extLst>
              <a:ext uri="{FF2B5EF4-FFF2-40B4-BE49-F238E27FC236}">
                <a16:creationId xmlns:a16="http://schemas.microsoft.com/office/drawing/2014/main" id="{FF9CF492-D513-D2C3-FFA2-90490AB9A501}"/>
              </a:ext>
            </a:extLst>
          </p:cNvPr>
          <p:cNvSpPr txBox="1"/>
          <p:nvPr/>
        </p:nvSpPr>
        <p:spPr>
          <a:xfrm>
            <a:off x="1565907" y="142179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1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6306;p63">
            <a:extLst>
              <a:ext uri="{FF2B5EF4-FFF2-40B4-BE49-F238E27FC236}">
                <a16:creationId xmlns:a16="http://schemas.microsoft.com/office/drawing/2014/main" id="{4578D711-B72B-3ABE-43B4-02E06B8929CE}"/>
              </a:ext>
            </a:extLst>
          </p:cNvPr>
          <p:cNvSpPr txBox="1"/>
          <p:nvPr/>
        </p:nvSpPr>
        <p:spPr>
          <a:xfrm>
            <a:off x="2560488" y="206433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D7BAC68-A726-5C68-56AD-B8C6DCA7050B}"/>
              </a:ext>
            </a:extLst>
          </p:cNvPr>
          <p:cNvCxnSpPr>
            <a:cxnSpLocks/>
            <a:stCxn id="17" idx="3"/>
            <a:endCxn id="161" idx="1"/>
          </p:cNvCxnSpPr>
          <p:nvPr/>
        </p:nvCxnSpPr>
        <p:spPr>
          <a:xfrm>
            <a:off x="1431963" y="1118159"/>
            <a:ext cx="153561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057A232B-AD71-BEC9-D349-19EA5D3CFB2C}"/>
              </a:ext>
            </a:extLst>
          </p:cNvPr>
          <p:cNvCxnSpPr>
            <a:cxnSpLocks/>
            <a:stCxn id="477" idx="6"/>
            <a:endCxn id="173" idx="1"/>
          </p:cNvCxnSpPr>
          <p:nvPr/>
        </p:nvCxnSpPr>
        <p:spPr>
          <a:xfrm>
            <a:off x="2371259" y="1918004"/>
            <a:ext cx="123928" cy="5934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6306;p63">
            <a:extLst>
              <a:ext uri="{FF2B5EF4-FFF2-40B4-BE49-F238E27FC236}">
                <a16:creationId xmlns:a16="http://schemas.microsoft.com/office/drawing/2014/main" id="{EE86E05F-997F-AE49-D749-6119D949E021}"/>
              </a:ext>
            </a:extLst>
          </p:cNvPr>
          <p:cNvSpPr txBox="1"/>
          <p:nvPr/>
        </p:nvSpPr>
        <p:spPr>
          <a:xfrm>
            <a:off x="3045737" y="277765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CDD085-D8F7-C598-5D41-94AFF5F0CC29}"/>
              </a:ext>
            </a:extLst>
          </p:cNvPr>
          <p:cNvCxnSpPr>
            <a:cxnSpLocks/>
            <a:stCxn id="499" idx="6"/>
            <a:endCxn id="179" idx="1"/>
          </p:cNvCxnSpPr>
          <p:nvPr/>
        </p:nvCxnSpPr>
        <p:spPr>
          <a:xfrm>
            <a:off x="3292089" y="2514211"/>
            <a:ext cx="151929" cy="7504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Google Shape;6306;p63">
            <a:extLst>
              <a:ext uri="{FF2B5EF4-FFF2-40B4-BE49-F238E27FC236}">
                <a16:creationId xmlns:a16="http://schemas.microsoft.com/office/drawing/2014/main" id="{86B743DF-287B-0444-DB79-DA171B600CC5}"/>
              </a:ext>
            </a:extLst>
          </p:cNvPr>
          <p:cNvSpPr txBox="1"/>
          <p:nvPr/>
        </p:nvSpPr>
        <p:spPr>
          <a:xfrm>
            <a:off x="3848039" y="366640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450BBBCB-A834-DA9F-935D-F6E5024DE928}"/>
              </a:ext>
            </a:extLst>
          </p:cNvPr>
          <p:cNvCxnSpPr>
            <a:cxnSpLocks/>
            <a:stCxn id="82" idx="6"/>
            <a:endCxn id="186" idx="1"/>
          </p:cNvCxnSpPr>
          <p:nvPr/>
        </p:nvCxnSpPr>
        <p:spPr>
          <a:xfrm>
            <a:off x="4239252" y="3273412"/>
            <a:ext cx="98723" cy="8974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6306;p63">
            <a:extLst>
              <a:ext uri="{FF2B5EF4-FFF2-40B4-BE49-F238E27FC236}">
                <a16:creationId xmlns:a16="http://schemas.microsoft.com/office/drawing/2014/main" id="{2ADD3809-AD60-F400-A8D5-F16609615576}"/>
              </a:ext>
            </a:extLst>
          </p:cNvPr>
          <p:cNvSpPr txBox="1"/>
          <p:nvPr/>
        </p:nvSpPr>
        <p:spPr>
          <a:xfrm>
            <a:off x="4808153" y="438017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5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5D140997-3057-1A22-7ADD-79CF0F5FA6CA}"/>
              </a:ext>
            </a:extLst>
          </p:cNvPr>
          <p:cNvCxnSpPr>
            <a:cxnSpLocks/>
            <a:stCxn id="192" idx="3"/>
            <a:endCxn id="68" idx="1"/>
          </p:cNvCxnSpPr>
          <p:nvPr/>
        </p:nvCxnSpPr>
        <p:spPr>
          <a:xfrm>
            <a:off x="5652354" y="4844155"/>
            <a:ext cx="210575" cy="472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Google Shape;6241;p63">
            <a:extLst>
              <a:ext uri="{FF2B5EF4-FFF2-40B4-BE49-F238E27FC236}">
                <a16:creationId xmlns:a16="http://schemas.microsoft.com/office/drawing/2014/main" id="{A1370467-D20A-5F50-A73C-138371CEC6B1}"/>
              </a:ext>
            </a:extLst>
          </p:cNvPr>
          <p:cNvSpPr/>
          <p:nvPr/>
        </p:nvSpPr>
        <p:spPr>
          <a:xfrm>
            <a:off x="5862929" y="5065129"/>
            <a:ext cx="82829" cy="50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6306;p63">
            <a:extLst>
              <a:ext uri="{FF2B5EF4-FFF2-40B4-BE49-F238E27FC236}">
                <a16:creationId xmlns:a16="http://schemas.microsoft.com/office/drawing/2014/main" id="{F6B1B6D3-A324-BD99-9AA3-C563416319D7}"/>
              </a:ext>
            </a:extLst>
          </p:cNvPr>
          <p:cNvSpPr txBox="1"/>
          <p:nvPr/>
        </p:nvSpPr>
        <p:spPr>
          <a:xfrm>
            <a:off x="479211" y="144833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6306;p63">
            <a:extLst>
              <a:ext uri="{FF2B5EF4-FFF2-40B4-BE49-F238E27FC236}">
                <a16:creationId xmlns:a16="http://schemas.microsoft.com/office/drawing/2014/main" id="{B061251B-4A96-3460-4B03-43048F13438B}"/>
              </a:ext>
            </a:extLst>
          </p:cNvPr>
          <p:cNvSpPr txBox="1"/>
          <p:nvPr/>
        </p:nvSpPr>
        <p:spPr>
          <a:xfrm>
            <a:off x="1170170" y="22562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algn="ctr">
              <a:defRPr sz="1050">
                <a:solidFill>
                  <a:srgbClr val="434343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altLang="zh-CN" dirty="0">
                <a:sym typeface="Roboto"/>
              </a:rPr>
              <a:t>64,64,64</a:t>
            </a:r>
            <a:endParaRPr dirty="0">
              <a:sym typeface="Roboto"/>
            </a:endParaRPr>
          </a:p>
        </p:txBody>
      </p:sp>
      <p:sp>
        <p:nvSpPr>
          <p:cNvPr id="74" name="Google Shape;6306;p63">
            <a:extLst>
              <a:ext uri="{FF2B5EF4-FFF2-40B4-BE49-F238E27FC236}">
                <a16:creationId xmlns:a16="http://schemas.microsoft.com/office/drawing/2014/main" id="{347DC39D-F12D-9B29-F5A2-2D6F9DD47B2D}"/>
              </a:ext>
            </a:extLst>
          </p:cNvPr>
          <p:cNvSpPr txBox="1"/>
          <p:nvPr/>
        </p:nvSpPr>
        <p:spPr>
          <a:xfrm>
            <a:off x="2451818" y="284091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6306;p63">
            <a:extLst>
              <a:ext uri="{FF2B5EF4-FFF2-40B4-BE49-F238E27FC236}">
                <a16:creationId xmlns:a16="http://schemas.microsoft.com/office/drawing/2014/main" id="{90BA02A6-18EB-8D0D-E833-78DE3F972ACA}"/>
              </a:ext>
            </a:extLst>
          </p:cNvPr>
          <p:cNvSpPr txBox="1"/>
          <p:nvPr/>
        </p:nvSpPr>
        <p:spPr>
          <a:xfrm>
            <a:off x="2962554" y="357102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6306;p63">
            <a:extLst>
              <a:ext uri="{FF2B5EF4-FFF2-40B4-BE49-F238E27FC236}">
                <a16:creationId xmlns:a16="http://schemas.microsoft.com/office/drawing/2014/main" id="{5B227B18-AD88-9437-628D-FE9A2E7F05F2}"/>
              </a:ext>
            </a:extLst>
          </p:cNvPr>
          <p:cNvSpPr txBox="1"/>
          <p:nvPr/>
        </p:nvSpPr>
        <p:spPr>
          <a:xfrm>
            <a:off x="4095252" y="4483840"/>
            <a:ext cx="671347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6306;p63">
            <a:extLst>
              <a:ext uri="{FF2B5EF4-FFF2-40B4-BE49-F238E27FC236}">
                <a16:creationId xmlns:a16="http://schemas.microsoft.com/office/drawing/2014/main" id="{8E40429D-AA27-AAB8-B2C7-97B4D041F09D}"/>
              </a:ext>
            </a:extLst>
          </p:cNvPr>
          <p:cNvSpPr txBox="1"/>
          <p:nvPr/>
        </p:nvSpPr>
        <p:spPr>
          <a:xfrm>
            <a:off x="5007955" y="5166967"/>
            <a:ext cx="736405" cy="15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6306;p63">
            <a:extLst>
              <a:ext uri="{FF2B5EF4-FFF2-40B4-BE49-F238E27FC236}">
                <a16:creationId xmlns:a16="http://schemas.microsoft.com/office/drawing/2014/main" id="{4D2D1F5B-A548-B03D-4F8E-4B0805B38F60}"/>
              </a:ext>
            </a:extLst>
          </p:cNvPr>
          <p:cNvSpPr txBox="1"/>
          <p:nvPr/>
        </p:nvSpPr>
        <p:spPr>
          <a:xfrm>
            <a:off x="5183218" y="561711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6306;p63">
            <a:extLst>
              <a:ext uri="{FF2B5EF4-FFF2-40B4-BE49-F238E27FC236}">
                <a16:creationId xmlns:a16="http://schemas.microsoft.com/office/drawing/2014/main" id="{123D408F-6542-338C-659F-A9F3BE3743D3}"/>
              </a:ext>
            </a:extLst>
          </p:cNvPr>
          <p:cNvSpPr txBox="1"/>
          <p:nvPr/>
        </p:nvSpPr>
        <p:spPr>
          <a:xfrm>
            <a:off x="5504236" y="4854926"/>
            <a:ext cx="797675" cy="21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D023B39-2765-2E18-3405-AD5419AD0DDA}"/>
              </a:ext>
            </a:extLst>
          </p:cNvPr>
          <p:cNvCxnSpPr>
            <a:cxnSpLocks/>
            <a:stCxn id="68" idx="3"/>
            <a:endCxn id="212" idx="1"/>
          </p:cNvCxnSpPr>
          <p:nvPr/>
        </p:nvCxnSpPr>
        <p:spPr>
          <a:xfrm flipV="1">
            <a:off x="5945758" y="5314992"/>
            <a:ext cx="103324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6306;p63">
            <a:extLst>
              <a:ext uri="{FF2B5EF4-FFF2-40B4-BE49-F238E27FC236}">
                <a16:creationId xmlns:a16="http://schemas.microsoft.com/office/drawing/2014/main" id="{D9215F11-3530-60DA-4407-84687CCFE40A}"/>
              </a:ext>
            </a:extLst>
          </p:cNvPr>
          <p:cNvSpPr txBox="1"/>
          <p:nvPr/>
        </p:nvSpPr>
        <p:spPr>
          <a:xfrm>
            <a:off x="5911605" y="4833870"/>
            <a:ext cx="635084" cy="21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6306;p63">
            <a:extLst>
              <a:ext uri="{FF2B5EF4-FFF2-40B4-BE49-F238E27FC236}">
                <a16:creationId xmlns:a16="http://schemas.microsoft.com/office/drawing/2014/main" id="{7E28AECB-CE45-FA25-4BFF-1A9E2AED9582}"/>
              </a:ext>
            </a:extLst>
          </p:cNvPr>
          <p:cNvSpPr txBox="1"/>
          <p:nvPr/>
        </p:nvSpPr>
        <p:spPr>
          <a:xfrm>
            <a:off x="5850966" y="560800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6306;p63">
            <a:extLst>
              <a:ext uri="{FF2B5EF4-FFF2-40B4-BE49-F238E27FC236}">
                <a16:creationId xmlns:a16="http://schemas.microsoft.com/office/drawing/2014/main" id="{01B0457B-8205-DA80-E11A-ADEAD7F48459}"/>
              </a:ext>
            </a:extLst>
          </p:cNvPr>
          <p:cNvSpPr txBox="1"/>
          <p:nvPr/>
        </p:nvSpPr>
        <p:spPr>
          <a:xfrm>
            <a:off x="6687144" y="435784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up1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7FE25540-0004-E817-CE9C-809333518B7B}"/>
              </a:ext>
            </a:extLst>
          </p:cNvPr>
          <p:cNvCxnSpPr>
            <a:cxnSpLocks/>
            <a:stCxn id="311" idx="6"/>
            <a:endCxn id="208" idx="1"/>
          </p:cNvCxnSpPr>
          <p:nvPr/>
        </p:nvCxnSpPr>
        <p:spPr>
          <a:xfrm flipV="1">
            <a:off x="6829556" y="4839921"/>
            <a:ext cx="201476" cy="476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B3F9A7-3ECB-CFEC-F42C-6CC60D05A401}"/>
              </a:ext>
            </a:extLst>
          </p:cNvPr>
          <p:cNvCxnSpPr>
            <a:cxnSpLocks/>
            <a:stCxn id="192" idx="3"/>
            <a:endCxn id="208" idx="1"/>
          </p:cNvCxnSpPr>
          <p:nvPr/>
        </p:nvCxnSpPr>
        <p:spPr>
          <a:xfrm flipV="1">
            <a:off x="5652354" y="4839921"/>
            <a:ext cx="1378678" cy="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Google Shape;6306;p63">
            <a:extLst>
              <a:ext uri="{FF2B5EF4-FFF2-40B4-BE49-F238E27FC236}">
                <a16:creationId xmlns:a16="http://schemas.microsoft.com/office/drawing/2014/main" id="{A9B8E0ED-78F2-91BE-4B56-3F612170E7EC}"/>
              </a:ext>
            </a:extLst>
          </p:cNvPr>
          <p:cNvSpPr txBox="1"/>
          <p:nvPr/>
        </p:nvSpPr>
        <p:spPr>
          <a:xfrm>
            <a:off x="7701286" y="369808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6306;p63">
            <a:extLst>
              <a:ext uri="{FF2B5EF4-FFF2-40B4-BE49-F238E27FC236}">
                <a16:creationId xmlns:a16="http://schemas.microsoft.com/office/drawing/2014/main" id="{C7FF617A-E368-2A16-E181-F2FFD22CC26F}"/>
              </a:ext>
            </a:extLst>
          </p:cNvPr>
          <p:cNvSpPr txBox="1"/>
          <p:nvPr/>
        </p:nvSpPr>
        <p:spPr>
          <a:xfrm>
            <a:off x="6752356" y="510709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9EC93DCE-C04F-32F0-2D9C-F330BF7E23E3}"/>
              </a:ext>
            </a:extLst>
          </p:cNvPr>
          <p:cNvCxnSpPr>
            <a:cxnSpLocks/>
            <a:stCxn id="349" idx="6"/>
            <a:endCxn id="222" idx="1"/>
          </p:cNvCxnSpPr>
          <p:nvPr/>
        </p:nvCxnSpPr>
        <p:spPr>
          <a:xfrm flipV="1">
            <a:off x="7855086" y="4170840"/>
            <a:ext cx="238251" cy="669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EADE5AA-1DFC-E456-8CF8-7AED00494C29}"/>
              </a:ext>
            </a:extLst>
          </p:cNvPr>
          <p:cNvCxnSpPr>
            <a:cxnSpLocks/>
            <a:stCxn id="186" idx="3"/>
            <a:endCxn id="222" idx="1"/>
          </p:cNvCxnSpPr>
          <p:nvPr/>
        </p:nvCxnSpPr>
        <p:spPr>
          <a:xfrm>
            <a:off x="4624326" y="4170840"/>
            <a:ext cx="34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Google Shape;6306;p63">
            <a:extLst>
              <a:ext uri="{FF2B5EF4-FFF2-40B4-BE49-F238E27FC236}">
                <a16:creationId xmlns:a16="http://schemas.microsoft.com/office/drawing/2014/main" id="{BF02C977-9978-69BB-FADB-B1852341A71A}"/>
              </a:ext>
            </a:extLst>
          </p:cNvPr>
          <p:cNvSpPr txBox="1"/>
          <p:nvPr/>
        </p:nvSpPr>
        <p:spPr>
          <a:xfrm>
            <a:off x="7759059" y="447612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6EDB5B3-98ED-F5B7-7C75-4914A1C0934F}"/>
              </a:ext>
            </a:extLst>
          </p:cNvPr>
          <p:cNvGrpSpPr/>
          <p:nvPr/>
        </p:nvGrpSpPr>
        <p:grpSpPr>
          <a:xfrm>
            <a:off x="1585524" y="1662295"/>
            <a:ext cx="286351" cy="504000"/>
            <a:chOff x="1603680" y="1268874"/>
            <a:chExt cx="286351" cy="504000"/>
          </a:xfrm>
        </p:grpSpPr>
        <p:sp>
          <p:nvSpPr>
            <p:cNvPr id="159" name="Google Shape;6241;p63">
              <a:extLst>
                <a:ext uri="{FF2B5EF4-FFF2-40B4-BE49-F238E27FC236}">
                  <a16:creationId xmlns:a16="http://schemas.microsoft.com/office/drawing/2014/main" id="{0E10E6D8-A467-DFE1-E5BB-8B48D49851D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241;p63">
              <a:extLst>
                <a:ext uri="{FF2B5EF4-FFF2-40B4-BE49-F238E27FC236}">
                  <a16:creationId xmlns:a16="http://schemas.microsoft.com/office/drawing/2014/main" id="{0A957A55-37C6-71E9-240C-93CAFFC4FD55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DE58AE6-D16B-4DC2-E1E8-60D53651F3F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6BDD66-9CA1-CD8C-9D68-42A1C6DD4A17}"/>
              </a:ext>
            </a:extLst>
          </p:cNvPr>
          <p:cNvGrpSpPr/>
          <p:nvPr/>
        </p:nvGrpSpPr>
        <p:grpSpPr>
          <a:xfrm>
            <a:off x="735332" y="864081"/>
            <a:ext cx="286351" cy="504000"/>
            <a:chOff x="1603680" y="1268874"/>
            <a:chExt cx="286351" cy="504000"/>
          </a:xfrm>
        </p:grpSpPr>
        <p:sp>
          <p:nvSpPr>
            <p:cNvPr id="166" name="Google Shape;6241;p63">
              <a:extLst>
                <a:ext uri="{FF2B5EF4-FFF2-40B4-BE49-F238E27FC236}">
                  <a16:creationId xmlns:a16="http://schemas.microsoft.com/office/drawing/2014/main" id="{FFBF42D8-FC4A-C31D-6704-DBAF2BDF57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241;p63">
              <a:extLst>
                <a:ext uri="{FF2B5EF4-FFF2-40B4-BE49-F238E27FC236}">
                  <a16:creationId xmlns:a16="http://schemas.microsoft.com/office/drawing/2014/main" id="{A0508781-1F3C-2348-9539-AB773BC80712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4C6078-A0AF-2076-AC0C-FF1528D8C3A1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E502E4F-CD09-DA00-618C-0986A58560A6}"/>
              </a:ext>
            </a:extLst>
          </p:cNvPr>
          <p:cNvGrpSpPr/>
          <p:nvPr/>
        </p:nvGrpSpPr>
        <p:grpSpPr>
          <a:xfrm>
            <a:off x="2495187" y="2259419"/>
            <a:ext cx="286351" cy="504000"/>
            <a:chOff x="1603680" y="1268874"/>
            <a:chExt cx="286351" cy="504000"/>
          </a:xfrm>
        </p:grpSpPr>
        <p:sp>
          <p:nvSpPr>
            <p:cNvPr id="171" name="Google Shape;6241;p63">
              <a:extLst>
                <a:ext uri="{FF2B5EF4-FFF2-40B4-BE49-F238E27FC236}">
                  <a16:creationId xmlns:a16="http://schemas.microsoft.com/office/drawing/2014/main" id="{B9D7205E-9883-70C5-B01C-E0AB77E1E36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6241;p63">
              <a:extLst>
                <a:ext uri="{FF2B5EF4-FFF2-40B4-BE49-F238E27FC236}">
                  <a16:creationId xmlns:a16="http://schemas.microsoft.com/office/drawing/2014/main" id="{F46583CF-B8E1-BF40-EF22-EBCE0E98161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B6FCFD8-051C-22B5-3856-8659FC2CDA7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AF3BAA2-BEBE-28CE-A8AB-28998054A21A}"/>
              </a:ext>
            </a:extLst>
          </p:cNvPr>
          <p:cNvGrpSpPr/>
          <p:nvPr/>
        </p:nvGrpSpPr>
        <p:grpSpPr>
          <a:xfrm>
            <a:off x="3444018" y="3012661"/>
            <a:ext cx="286351" cy="504000"/>
            <a:chOff x="1603680" y="1268874"/>
            <a:chExt cx="286351" cy="504000"/>
          </a:xfrm>
        </p:grpSpPr>
        <p:sp>
          <p:nvSpPr>
            <p:cNvPr id="177" name="Google Shape;6241;p63">
              <a:extLst>
                <a:ext uri="{FF2B5EF4-FFF2-40B4-BE49-F238E27FC236}">
                  <a16:creationId xmlns:a16="http://schemas.microsoft.com/office/drawing/2014/main" id="{78EBF2A5-47B1-6165-DA05-89BD7593923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6241;p63">
              <a:extLst>
                <a:ext uri="{FF2B5EF4-FFF2-40B4-BE49-F238E27FC236}">
                  <a16:creationId xmlns:a16="http://schemas.microsoft.com/office/drawing/2014/main" id="{01A0C47C-7701-F57B-32E1-F008D0E99C4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DB8CAA0-A5BA-1A2B-8E54-77806E18938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67811AF-976E-3FF9-6D94-DB70177E7EC3}"/>
              </a:ext>
            </a:extLst>
          </p:cNvPr>
          <p:cNvGrpSpPr/>
          <p:nvPr/>
        </p:nvGrpSpPr>
        <p:grpSpPr>
          <a:xfrm>
            <a:off x="4337975" y="3918840"/>
            <a:ext cx="286351" cy="504000"/>
            <a:chOff x="1603680" y="1268874"/>
            <a:chExt cx="286351" cy="504000"/>
          </a:xfrm>
        </p:grpSpPr>
        <p:sp>
          <p:nvSpPr>
            <p:cNvPr id="184" name="Google Shape;6241;p63">
              <a:extLst>
                <a:ext uri="{FF2B5EF4-FFF2-40B4-BE49-F238E27FC236}">
                  <a16:creationId xmlns:a16="http://schemas.microsoft.com/office/drawing/2014/main" id="{7571D483-AB10-E9E0-A606-31CFB01EBA04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6241;p63">
              <a:extLst>
                <a:ext uri="{FF2B5EF4-FFF2-40B4-BE49-F238E27FC236}">
                  <a16:creationId xmlns:a16="http://schemas.microsoft.com/office/drawing/2014/main" id="{F1A71953-D97B-02E8-29F3-A3D9F6550FD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2A3886FE-F808-CE26-5586-8D68275A018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DA3CB29-4A4C-A40B-605C-78AF08404503}"/>
              </a:ext>
            </a:extLst>
          </p:cNvPr>
          <p:cNvGrpSpPr/>
          <p:nvPr/>
        </p:nvGrpSpPr>
        <p:grpSpPr>
          <a:xfrm>
            <a:off x="5366003" y="4592155"/>
            <a:ext cx="286351" cy="504000"/>
            <a:chOff x="1603680" y="1268874"/>
            <a:chExt cx="286351" cy="504000"/>
          </a:xfrm>
        </p:grpSpPr>
        <p:sp>
          <p:nvSpPr>
            <p:cNvPr id="190" name="Google Shape;6241;p63">
              <a:extLst>
                <a:ext uri="{FF2B5EF4-FFF2-40B4-BE49-F238E27FC236}">
                  <a16:creationId xmlns:a16="http://schemas.microsoft.com/office/drawing/2014/main" id="{2974DDDB-20FD-AF06-DD5A-97B9B455AF4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6241;p63">
              <a:extLst>
                <a:ext uri="{FF2B5EF4-FFF2-40B4-BE49-F238E27FC236}">
                  <a16:creationId xmlns:a16="http://schemas.microsoft.com/office/drawing/2014/main" id="{30C52D72-78E6-A080-BB5C-92A3109F9AFF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8CE2A0B5-0845-6359-77F5-434D5E76B8C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862C2654-D0AA-20E6-00C0-B752F677AFE8}"/>
              </a:ext>
            </a:extLst>
          </p:cNvPr>
          <p:cNvCxnSpPr>
            <a:cxnSpLocks/>
            <a:stCxn id="186" idx="3"/>
            <a:endCxn id="21" idx="2"/>
          </p:cNvCxnSpPr>
          <p:nvPr/>
        </p:nvCxnSpPr>
        <p:spPr>
          <a:xfrm>
            <a:off x="4624326" y="4170840"/>
            <a:ext cx="225062" cy="6672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F2F96D5-67B4-6154-6676-E9B288FAAE01}"/>
              </a:ext>
            </a:extLst>
          </p:cNvPr>
          <p:cNvGrpSpPr/>
          <p:nvPr/>
        </p:nvGrpSpPr>
        <p:grpSpPr>
          <a:xfrm>
            <a:off x="7031032" y="4587921"/>
            <a:ext cx="286351" cy="504000"/>
            <a:chOff x="1603680" y="1268874"/>
            <a:chExt cx="286351" cy="504000"/>
          </a:xfrm>
        </p:grpSpPr>
        <p:sp>
          <p:nvSpPr>
            <p:cNvPr id="206" name="Google Shape;6241;p63">
              <a:extLst>
                <a:ext uri="{FF2B5EF4-FFF2-40B4-BE49-F238E27FC236}">
                  <a16:creationId xmlns:a16="http://schemas.microsoft.com/office/drawing/2014/main" id="{CA005539-3F47-AB6B-F4C1-EE7987C89A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6241;p63">
              <a:extLst>
                <a:ext uri="{FF2B5EF4-FFF2-40B4-BE49-F238E27FC236}">
                  <a16:creationId xmlns:a16="http://schemas.microsoft.com/office/drawing/2014/main" id="{324F90E9-ED7F-A781-5B26-770821575E3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C531921E-0D00-4D0E-C67D-933B6952B746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91EFCEA-FCC3-C6F3-C891-6ABB39107FE4}"/>
              </a:ext>
            </a:extLst>
          </p:cNvPr>
          <p:cNvGrpSpPr/>
          <p:nvPr/>
        </p:nvGrpSpPr>
        <p:grpSpPr>
          <a:xfrm>
            <a:off x="6049082" y="5062992"/>
            <a:ext cx="286351" cy="504000"/>
            <a:chOff x="1603680" y="1268874"/>
            <a:chExt cx="286351" cy="504000"/>
          </a:xfrm>
        </p:grpSpPr>
        <p:sp>
          <p:nvSpPr>
            <p:cNvPr id="210" name="Google Shape;6241;p63">
              <a:extLst>
                <a:ext uri="{FF2B5EF4-FFF2-40B4-BE49-F238E27FC236}">
                  <a16:creationId xmlns:a16="http://schemas.microsoft.com/office/drawing/2014/main" id="{97856E07-D70A-F9D5-8177-474CBE46B63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241;p63">
              <a:extLst>
                <a:ext uri="{FF2B5EF4-FFF2-40B4-BE49-F238E27FC236}">
                  <a16:creationId xmlns:a16="http://schemas.microsoft.com/office/drawing/2014/main" id="{296AC2F9-0B72-C27B-3D4E-462B4335C3EC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82DCC0-60F7-D17D-2019-C2132018901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314D401-A1B5-0F56-4368-BA80058BE44A}"/>
              </a:ext>
            </a:extLst>
          </p:cNvPr>
          <p:cNvGrpSpPr/>
          <p:nvPr/>
        </p:nvGrpSpPr>
        <p:grpSpPr>
          <a:xfrm>
            <a:off x="8093337" y="3918840"/>
            <a:ext cx="286351" cy="504000"/>
            <a:chOff x="1603680" y="1268874"/>
            <a:chExt cx="286351" cy="504000"/>
          </a:xfrm>
        </p:grpSpPr>
        <p:sp>
          <p:nvSpPr>
            <p:cNvPr id="220" name="Google Shape;6241;p63">
              <a:extLst>
                <a:ext uri="{FF2B5EF4-FFF2-40B4-BE49-F238E27FC236}">
                  <a16:creationId xmlns:a16="http://schemas.microsoft.com/office/drawing/2014/main" id="{5783E816-68BA-69FD-BC1C-1EAD66307C2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6241;p63">
              <a:extLst>
                <a:ext uri="{FF2B5EF4-FFF2-40B4-BE49-F238E27FC236}">
                  <a16:creationId xmlns:a16="http://schemas.microsoft.com/office/drawing/2014/main" id="{6C5EC54A-36F5-0F26-9441-BB84A2BBEC2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FCF26744-A2A2-4B11-C96A-021D2A22FD44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2" name="Google Shape;6241;p63">
            <a:extLst>
              <a:ext uri="{FF2B5EF4-FFF2-40B4-BE49-F238E27FC236}">
                <a16:creationId xmlns:a16="http://schemas.microsoft.com/office/drawing/2014/main" id="{95E57F13-FD96-D2EE-C856-20A340D26F03}"/>
              </a:ext>
            </a:extLst>
          </p:cNvPr>
          <p:cNvSpPr/>
          <p:nvPr/>
        </p:nvSpPr>
        <p:spPr>
          <a:xfrm>
            <a:off x="6407959" y="5973421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0F5C52A2-7B7D-EE94-023B-8A0C1CD12175}"/>
              </a:ext>
            </a:extLst>
          </p:cNvPr>
          <p:cNvCxnSpPr>
            <a:cxnSpLocks/>
            <a:stCxn id="448" idx="3"/>
            <a:endCxn id="232" idx="2"/>
          </p:cNvCxnSpPr>
          <p:nvPr/>
        </p:nvCxnSpPr>
        <p:spPr>
          <a:xfrm flipV="1">
            <a:off x="1281745" y="6045421"/>
            <a:ext cx="5216214" cy="141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>
            <a:extLst>
              <a:ext uri="{FF2B5EF4-FFF2-40B4-BE49-F238E27FC236}">
                <a16:creationId xmlns:a16="http://schemas.microsoft.com/office/drawing/2014/main" id="{26147D14-176C-ED63-41D5-369E7DE3EBBF}"/>
              </a:ext>
            </a:extLst>
          </p:cNvPr>
          <p:cNvSpPr/>
          <p:nvPr/>
        </p:nvSpPr>
        <p:spPr>
          <a:xfrm>
            <a:off x="529997" y="6538600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time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38" name="Google Shape;6241;p63">
            <a:extLst>
              <a:ext uri="{FF2B5EF4-FFF2-40B4-BE49-F238E27FC236}">
                <a16:creationId xmlns:a16="http://schemas.microsoft.com/office/drawing/2014/main" id="{28E7D722-631D-3E14-CD9E-3845B0FE6D97}"/>
              </a:ext>
            </a:extLst>
          </p:cNvPr>
          <p:cNvSpPr/>
          <p:nvPr/>
        </p:nvSpPr>
        <p:spPr>
          <a:xfrm>
            <a:off x="7449004" y="5973421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A2C5385-B4CD-E7D0-5728-FE427CCC290F}"/>
              </a:ext>
            </a:extLst>
          </p:cNvPr>
          <p:cNvCxnSpPr>
            <a:cxnSpLocks/>
            <a:stCxn id="448" idx="3"/>
            <a:endCxn id="238" idx="2"/>
          </p:cNvCxnSpPr>
          <p:nvPr/>
        </p:nvCxnSpPr>
        <p:spPr>
          <a:xfrm flipV="1">
            <a:off x="1281745" y="6045421"/>
            <a:ext cx="6257259" cy="141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Google Shape;6241;p63">
            <a:extLst>
              <a:ext uri="{FF2B5EF4-FFF2-40B4-BE49-F238E27FC236}">
                <a16:creationId xmlns:a16="http://schemas.microsoft.com/office/drawing/2014/main" id="{B4E15151-7B2C-D317-259F-2E5D628D7D3B}"/>
              </a:ext>
            </a:extLst>
          </p:cNvPr>
          <p:cNvSpPr/>
          <p:nvPr/>
        </p:nvSpPr>
        <p:spPr>
          <a:xfrm>
            <a:off x="8521677" y="5973421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3CB3C1C6-8A7A-83B4-6BAA-2995DEDAA657}"/>
              </a:ext>
            </a:extLst>
          </p:cNvPr>
          <p:cNvCxnSpPr>
            <a:cxnSpLocks/>
            <a:stCxn id="448" idx="3"/>
            <a:endCxn id="242" idx="2"/>
          </p:cNvCxnSpPr>
          <p:nvPr/>
        </p:nvCxnSpPr>
        <p:spPr>
          <a:xfrm flipV="1">
            <a:off x="1281745" y="6045421"/>
            <a:ext cx="7329932" cy="141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Google Shape;6241;p63">
            <a:extLst>
              <a:ext uri="{FF2B5EF4-FFF2-40B4-BE49-F238E27FC236}">
                <a16:creationId xmlns:a16="http://schemas.microsoft.com/office/drawing/2014/main" id="{AEF46B63-88FE-A903-364A-177D97CBB2A2}"/>
              </a:ext>
            </a:extLst>
          </p:cNvPr>
          <p:cNvSpPr/>
          <p:nvPr/>
        </p:nvSpPr>
        <p:spPr>
          <a:xfrm>
            <a:off x="6666826" y="5973421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E6A7A6EF-78F2-D164-6947-B9F6AFC32DC1}"/>
              </a:ext>
            </a:extLst>
          </p:cNvPr>
          <p:cNvCxnSpPr>
            <a:cxnSpLocks/>
            <a:stCxn id="237" idx="3"/>
            <a:endCxn id="246" idx="2"/>
          </p:cNvCxnSpPr>
          <p:nvPr/>
        </p:nvCxnSpPr>
        <p:spPr>
          <a:xfrm flipV="1">
            <a:off x="1249997" y="6045421"/>
            <a:ext cx="5506829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Google Shape;6241;p63">
            <a:extLst>
              <a:ext uri="{FF2B5EF4-FFF2-40B4-BE49-F238E27FC236}">
                <a16:creationId xmlns:a16="http://schemas.microsoft.com/office/drawing/2014/main" id="{04FDA5CC-E0FD-C843-AC36-C0300523CCAE}"/>
              </a:ext>
            </a:extLst>
          </p:cNvPr>
          <p:cNvSpPr/>
          <p:nvPr/>
        </p:nvSpPr>
        <p:spPr>
          <a:xfrm>
            <a:off x="7695575" y="5973421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51" name="连接符: 肘形 250">
            <a:extLst>
              <a:ext uri="{FF2B5EF4-FFF2-40B4-BE49-F238E27FC236}">
                <a16:creationId xmlns:a16="http://schemas.microsoft.com/office/drawing/2014/main" id="{53771FF9-F143-20F1-0496-3CB6E5516316}"/>
              </a:ext>
            </a:extLst>
          </p:cNvPr>
          <p:cNvCxnSpPr>
            <a:cxnSpLocks/>
            <a:stCxn id="237" idx="3"/>
            <a:endCxn id="250" idx="2"/>
          </p:cNvCxnSpPr>
          <p:nvPr/>
        </p:nvCxnSpPr>
        <p:spPr>
          <a:xfrm flipV="1">
            <a:off x="1249997" y="6045421"/>
            <a:ext cx="6535578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42F7516-8F4D-56FE-EB0C-8E92F7CFF9A4}"/>
              </a:ext>
            </a:extLst>
          </p:cNvPr>
          <p:cNvGrpSpPr/>
          <p:nvPr/>
        </p:nvGrpSpPr>
        <p:grpSpPr>
          <a:xfrm>
            <a:off x="9089458" y="3015234"/>
            <a:ext cx="286351" cy="504000"/>
            <a:chOff x="1603680" y="1268874"/>
            <a:chExt cx="286351" cy="504000"/>
          </a:xfrm>
        </p:grpSpPr>
        <p:sp>
          <p:nvSpPr>
            <p:cNvPr id="258" name="Google Shape;6241;p63">
              <a:extLst>
                <a:ext uri="{FF2B5EF4-FFF2-40B4-BE49-F238E27FC236}">
                  <a16:creationId xmlns:a16="http://schemas.microsoft.com/office/drawing/2014/main" id="{06D2A14D-2C12-FC5B-4B10-4EB17D71049A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241;p63">
              <a:extLst>
                <a:ext uri="{FF2B5EF4-FFF2-40B4-BE49-F238E27FC236}">
                  <a16:creationId xmlns:a16="http://schemas.microsoft.com/office/drawing/2014/main" id="{62F06633-5235-FD9D-14E6-D50259929091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63DFCCB9-857A-39DD-EE2E-B49DF83651EF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1" name="连接符: 肘形 260">
            <a:extLst>
              <a:ext uri="{FF2B5EF4-FFF2-40B4-BE49-F238E27FC236}">
                <a16:creationId xmlns:a16="http://schemas.microsoft.com/office/drawing/2014/main" id="{A04D0C32-824F-222D-D5F5-B8144F4FB905}"/>
              </a:ext>
            </a:extLst>
          </p:cNvPr>
          <p:cNvCxnSpPr>
            <a:cxnSpLocks/>
            <a:stCxn id="408" idx="6"/>
            <a:endCxn id="260" idx="1"/>
          </p:cNvCxnSpPr>
          <p:nvPr/>
        </p:nvCxnSpPr>
        <p:spPr>
          <a:xfrm flipV="1">
            <a:off x="8934687" y="3267234"/>
            <a:ext cx="154771" cy="903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Google Shape;6306;p63">
            <a:extLst>
              <a:ext uri="{FF2B5EF4-FFF2-40B4-BE49-F238E27FC236}">
                <a16:creationId xmlns:a16="http://schemas.microsoft.com/office/drawing/2014/main" id="{73959A38-492D-C3C4-1155-252AAFD8769A}"/>
              </a:ext>
            </a:extLst>
          </p:cNvPr>
          <p:cNvSpPr txBox="1"/>
          <p:nvPr/>
        </p:nvSpPr>
        <p:spPr>
          <a:xfrm>
            <a:off x="8720805" y="27585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85460153-DB9B-4271-2D82-0736251C9A8A}"/>
              </a:ext>
            </a:extLst>
          </p:cNvPr>
          <p:cNvCxnSpPr>
            <a:cxnSpLocks/>
            <a:stCxn id="82" idx="6"/>
            <a:endCxn id="260" idx="1"/>
          </p:cNvCxnSpPr>
          <p:nvPr/>
        </p:nvCxnSpPr>
        <p:spPr>
          <a:xfrm flipV="1">
            <a:off x="4239252" y="3267234"/>
            <a:ext cx="4850206" cy="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Google Shape;6306;p63">
            <a:extLst>
              <a:ext uri="{FF2B5EF4-FFF2-40B4-BE49-F238E27FC236}">
                <a16:creationId xmlns:a16="http://schemas.microsoft.com/office/drawing/2014/main" id="{6900656C-954F-1AA9-80AB-078CAB04A96A}"/>
              </a:ext>
            </a:extLst>
          </p:cNvPr>
          <p:cNvSpPr txBox="1"/>
          <p:nvPr/>
        </p:nvSpPr>
        <p:spPr>
          <a:xfrm>
            <a:off x="8728161" y="35529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4E41F3AF-88F6-037E-DEB9-566C64CD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232" y="315112"/>
            <a:ext cx="444507" cy="455760"/>
          </a:xfrm>
          <a:prstGeom prst="rect">
            <a:avLst/>
          </a:prstGeom>
        </p:spPr>
      </p:pic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3E53FB61-B7C2-A3DC-1835-FF1C962A04B9}"/>
              </a:ext>
            </a:extLst>
          </p:cNvPr>
          <p:cNvGrpSpPr/>
          <p:nvPr/>
        </p:nvGrpSpPr>
        <p:grpSpPr>
          <a:xfrm>
            <a:off x="10107659" y="2263697"/>
            <a:ext cx="286351" cy="504000"/>
            <a:chOff x="1603680" y="1268874"/>
            <a:chExt cx="286351" cy="504000"/>
          </a:xfrm>
        </p:grpSpPr>
        <p:sp>
          <p:nvSpPr>
            <p:cNvPr id="273" name="Google Shape;6241;p63">
              <a:extLst>
                <a:ext uri="{FF2B5EF4-FFF2-40B4-BE49-F238E27FC236}">
                  <a16:creationId xmlns:a16="http://schemas.microsoft.com/office/drawing/2014/main" id="{9CB5649F-1268-44E6-D894-ADE529B563A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241;p63">
              <a:extLst>
                <a:ext uri="{FF2B5EF4-FFF2-40B4-BE49-F238E27FC236}">
                  <a16:creationId xmlns:a16="http://schemas.microsoft.com/office/drawing/2014/main" id="{B71BCCED-8B06-0153-F454-CD0B574AAE7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B2CD538-3747-6C55-6BB2-742AFB0A024C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6" name="Google Shape;6306;p63">
            <a:extLst>
              <a:ext uri="{FF2B5EF4-FFF2-40B4-BE49-F238E27FC236}">
                <a16:creationId xmlns:a16="http://schemas.microsoft.com/office/drawing/2014/main" id="{08536D7D-FB70-3D58-EDDA-5D97CA1D60BF}"/>
              </a:ext>
            </a:extLst>
          </p:cNvPr>
          <p:cNvSpPr txBox="1"/>
          <p:nvPr/>
        </p:nvSpPr>
        <p:spPr>
          <a:xfrm>
            <a:off x="9672031" y="282993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FA85F005-799A-E759-9B56-9A74F6FBF891}"/>
              </a:ext>
            </a:extLst>
          </p:cNvPr>
          <p:cNvCxnSpPr>
            <a:cxnSpLocks/>
            <a:stCxn id="426" idx="6"/>
            <a:endCxn id="275" idx="1"/>
          </p:cNvCxnSpPr>
          <p:nvPr/>
        </p:nvCxnSpPr>
        <p:spPr>
          <a:xfrm flipV="1">
            <a:off x="9916909" y="2515697"/>
            <a:ext cx="190750" cy="7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Google Shape;6306;p63">
            <a:extLst>
              <a:ext uri="{FF2B5EF4-FFF2-40B4-BE49-F238E27FC236}">
                <a16:creationId xmlns:a16="http://schemas.microsoft.com/office/drawing/2014/main" id="{7D11B526-FE77-1B80-6A86-3ABA65409BEE}"/>
              </a:ext>
            </a:extLst>
          </p:cNvPr>
          <p:cNvSpPr txBox="1"/>
          <p:nvPr/>
        </p:nvSpPr>
        <p:spPr>
          <a:xfrm>
            <a:off x="9635904" y="202097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A1D58B93-F75F-41B2-C68F-593A28402E51}"/>
              </a:ext>
            </a:extLst>
          </p:cNvPr>
          <p:cNvCxnSpPr>
            <a:cxnSpLocks/>
            <a:stCxn id="499" idx="6"/>
            <a:endCxn id="275" idx="1"/>
          </p:cNvCxnSpPr>
          <p:nvPr/>
        </p:nvCxnSpPr>
        <p:spPr>
          <a:xfrm>
            <a:off x="3292089" y="2514211"/>
            <a:ext cx="6815570" cy="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6877A23-EDB2-73F3-D084-94D471CC692A}"/>
              </a:ext>
            </a:extLst>
          </p:cNvPr>
          <p:cNvGrpSpPr/>
          <p:nvPr/>
        </p:nvGrpSpPr>
        <p:grpSpPr>
          <a:xfrm>
            <a:off x="11143212" y="1662295"/>
            <a:ext cx="286351" cy="504000"/>
            <a:chOff x="1603680" y="1268874"/>
            <a:chExt cx="286351" cy="504000"/>
          </a:xfrm>
        </p:grpSpPr>
        <p:sp>
          <p:nvSpPr>
            <p:cNvPr id="285" name="Google Shape;6241;p63">
              <a:extLst>
                <a:ext uri="{FF2B5EF4-FFF2-40B4-BE49-F238E27FC236}">
                  <a16:creationId xmlns:a16="http://schemas.microsoft.com/office/drawing/2014/main" id="{FE693A68-76A3-BD4E-021A-BBD87D02433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41;p63">
              <a:extLst>
                <a:ext uri="{FF2B5EF4-FFF2-40B4-BE49-F238E27FC236}">
                  <a16:creationId xmlns:a16="http://schemas.microsoft.com/office/drawing/2014/main" id="{383D86F6-A261-B63E-637F-1F2E5D3B8269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DEBD5D68-75B6-A7B0-F679-95B5349B12D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AE91506-5315-22AA-F486-440DB768B19F}"/>
              </a:ext>
            </a:extLst>
          </p:cNvPr>
          <p:cNvCxnSpPr>
            <a:cxnSpLocks/>
            <a:stCxn id="492" idx="6"/>
            <a:endCxn id="287" idx="1"/>
          </p:cNvCxnSpPr>
          <p:nvPr/>
        </p:nvCxnSpPr>
        <p:spPr>
          <a:xfrm flipV="1">
            <a:off x="10911700" y="1914295"/>
            <a:ext cx="231512" cy="593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A753F3D2-764E-327E-D5B1-E3860ED2E491}"/>
              </a:ext>
            </a:extLst>
          </p:cNvPr>
          <p:cNvCxnSpPr>
            <a:cxnSpLocks/>
            <a:stCxn id="477" idx="6"/>
            <a:endCxn id="287" idx="1"/>
          </p:cNvCxnSpPr>
          <p:nvPr/>
        </p:nvCxnSpPr>
        <p:spPr>
          <a:xfrm flipV="1">
            <a:off x="2371259" y="1914295"/>
            <a:ext cx="8771953" cy="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Google Shape;6306;p63">
            <a:extLst>
              <a:ext uri="{FF2B5EF4-FFF2-40B4-BE49-F238E27FC236}">
                <a16:creationId xmlns:a16="http://schemas.microsoft.com/office/drawing/2014/main" id="{6F13105C-629E-5888-FCBE-37B422F34C24}"/>
              </a:ext>
            </a:extLst>
          </p:cNvPr>
          <p:cNvSpPr txBox="1"/>
          <p:nvPr/>
        </p:nvSpPr>
        <p:spPr>
          <a:xfrm>
            <a:off x="10933568" y="222586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6306;p63">
            <a:extLst>
              <a:ext uri="{FF2B5EF4-FFF2-40B4-BE49-F238E27FC236}">
                <a16:creationId xmlns:a16="http://schemas.microsoft.com/office/drawing/2014/main" id="{5BA86F6F-CC17-76F1-8E76-14E425D9AFC7}"/>
              </a:ext>
            </a:extLst>
          </p:cNvPr>
          <p:cNvSpPr txBox="1"/>
          <p:nvPr/>
        </p:nvSpPr>
        <p:spPr>
          <a:xfrm>
            <a:off x="10723986" y="144022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8137005-0654-BFAA-C790-D5BB402A99E8}"/>
              </a:ext>
            </a:extLst>
          </p:cNvPr>
          <p:cNvGrpSpPr/>
          <p:nvPr/>
        </p:nvGrpSpPr>
        <p:grpSpPr>
          <a:xfrm>
            <a:off x="11657311" y="866159"/>
            <a:ext cx="286351" cy="504000"/>
            <a:chOff x="1603680" y="1268874"/>
            <a:chExt cx="286351" cy="504000"/>
          </a:xfrm>
        </p:grpSpPr>
        <p:sp>
          <p:nvSpPr>
            <p:cNvPr id="297" name="Google Shape;6241;p63">
              <a:extLst>
                <a:ext uri="{FF2B5EF4-FFF2-40B4-BE49-F238E27FC236}">
                  <a16:creationId xmlns:a16="http://schemas.microsoft.com/office/drawing/2014/main" id="{823A37BB-AC8F-4BBB-1DB9-0BB1702A81EC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241;p63">
              <a:extLst>
                <a:ext uri="{FF2B5EF4-FFF2-40B4-BE49-F238E27FC236}">
                  <a16:creationId xmlns:a16="http://schemas.microsoft.com/office/drawing/2014/main" id="{88182FFE-1AA6-25F1-93D1-2D5D7D60CEF0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13A6E623-B306-9837-9361-74B726015EA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C867431-34E7-3752-ED7E-3EE453CA810D}"/>
              </a:ext>
            </a:extLst>
          </p:cNvPr>
          <p:cNvCxnSpPr>
            <a:cxnSpLocks/>
            <a:stCxn id="287" idx="3"/>
            <a:endCxn id="299" idx="1"/>
          </p:cNvCxnSpPr>
          <p:nvPr/>
        </p:nvCxnSpPr>
        <p:spPr>
          <a:xfrm flipV="1">
            <a:off x="11429563" y="1118159"/>
            <a:ext cx="227748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AC088C1C-6C23-2B90-5A49-28F3F8B3B692}"/>
              </a:ext>
            </a:extLst>
          </p:cNvPr>
          <p:cNvCxnSpPr>
            <a:cxnSpLocks/>
            <a:stCxn id="17" idx="3"/>
            <a:endCxn id="299" idx="1"/>
          </p:cNvCxnSpPr>
          <p:nvPr/>
        </p:nvCxnSpPr>
        <p:spPr>
          <a:xfrm>
            <a:off x="1431963" y="1118159"/>
            <a:ext cx="10225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Google Shape;6306;p63">
            <a:extLst>
              <a:ext uri="{FF2B5EF4-FFF2-40B4-BE49-F238E27FC236}">
                <a16:creationId xmlns:a16="http://schemas.microsoft.com/office/drawing/2014/main" id="{4AB588AD-90C5-24FB-2913-F4B7D0526CC7}"/>
              </a:ext>
            </a:extLst>
          </p:cNvPr>
          <p:cNvSpPr txBox="1"/>
          <p:nvPr/>
        </p:nvSpPr>
        <p:spPr>
          <a:xfrm>
            <a:off x="6215828" y="6242675"/>
            <a:ext cx="485191" cy="22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6306;p63">
            <a:extLst>
              <a:ext uri="{FF2B5EF4-FFF2-40B4-BE49-F238E27FC236}">
                <a16:creationId xmlns:a16="http://schemas.microsoft.com/office/drawing/2014/main" id="{6067D9B8-9B92-F081-A7A5-48BF8D701D3D}"/>
              </a:ext>
            </a:extLst>
          </p:cNvPr>
          <p:cNvSpPr txBox="1"/>
          <p:nvPr/>
        </p:nvSpPr>
        <p:spPr>
          <a:xfrm>
            <a:off x="6649172" y="6237543"/>
            <a:ext cx="459940" cy="23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流程图: 汇总连接 309">
            <a:extLst>
              <a:ext uri="{FF2B5EF4-FFF2-40B4-BE49-F238E27FC236}">
                <a16:creationId xmlns:a16="http://schemas.microsoft.com/office/drawing/2014/main" id="{18676E71-68AF-170B-6440-30345A822B72}"/>
              </a:ext>
            </a:extLst>
          </p:cNvPr>
          <p:cNvSpPr/>
          <p:nvPr/>
        </p:nvSpPr>
        <p:spPr>
          <a:xfrm>
            <a:off x="6425912" y="5244162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流程图: 或者 310">
            <a:extLst>
              <a:ext uri="{FF2B5EF4-FFF2-40B4-BE49-F238E27FC236}">
                <a16:creationId xmlns:a16="http://schemas.microsoft.com/office/drawing/2014/main" id="{19C463F6-B81F-BDA6-0296-134DC77C25DD}"/>
              </a:ext>
            </a:extLst>
          </p:cNvPr>
          <p:cNvSpPr/>
          <p:nvPr/>
        </p:nvSpPr>
        <p:spPr>
          <a:xfrm>
            <a:off x="6685556" y="524416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32E8037-680C-7051-F00C-5DAD0C428CFE}"/>
              </a:ext>
            </a:extLst>
          </p:cNvPr>
          <p:cNvCxnSpPr>
            <a:cxnSpLocks/>
            <a:stCxn id="212" idx="3"/>
            <a:endCxn id="310" idx="2"/>
          </p:cNvCxnSpPr>
          <p:nvPr/>
        </p:nvCxnSpPr>
        <p:spPr>
          <a:xfrm>
            <a:off x="6335433" y="5314992"/>
            <a:ext cx="90479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D346F649-17C5-159B-4AB0-A5BEBB6D1C14}"/>
              </a:ext>
            </a:extLst>
          </p:cNvPr>
          <p:cNvCxnSpPr>
            <a:cxnSpLocks/>
            <a:stCxn id="310" idx="6"/>
            <a:endCxn id="311" idx="2"/>
          </p:cNvCxnSpPr>
          <p:nvPr/>
        </p:nvCxnSpPr>
        <p:spPr>
          <a:xfrm>
            <a:off x="6569912" y="5316162"/>
            <a:ext cx="11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3CAC2B00-40BB-81AB-6853-9DCB6856A7CE}"/>
              </a:ext>
            </a:extLst>
          </p:cNvPr>
          <p:cNvCxnSpPr>
            <a:cxnSpLocks/>
            <a:stCxn id="232" idx="0"/>
            <a:endCxn id="310" idx="4"/>
          </p:cNvCxnSpPr>
          <p:nvPr/>
        </p:nvCxnSpPr>
        <p:spPr>
          <a:xfrm flipH="1" flipV="1">
            <a:off x="6497912" y="5388162"/>
            <a:ext cx="47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3AD7727-EDB0-9420-C6C3-987F03F68A9F}"/>
              </a:ext>
            </a:extLst>
          </p:cNvPr>
          <p:cNvCxnSpPr>
            <a:cxnSpLocks/>
            <a:stCxn id="246" idx="0"/>
            <a:endCxn id="311" idx="4"/>
          </p:cNvCxnSpPr>
          <p:nvPr/>
        </p:nvCxnSpPr>
        <p:spPr>
          <a:xfrm flipV="1">
            <a:off x="6756826" y="5388162"/>
            <a:ext cx="730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8" name="流程图: 汇总连接 347">
            <a:extLst>
              <a:ext uri="{FF2B5EF4-FFF2-40B4-BE49-F238E27FC236}">
                <a16:creationId xmlns:a16="http://schemas.microsoft.com/office/drawing/2014/main" id="{134A47D1-30CC-F214-DF11-F7C39B2F03F7}"/>
              </a:ext>
            </a:extLst>
          </p:cNvPr>
          <p:cNvSpPr/>
          <p:nvPr/>
        </p:nvSpPr>
        <p:spPr>
          <a:xfrm>
            <a:off x="7459380" y="4767921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流程图: 或者 348">
            <a:extLst>
              <a:ext uri="{FF2B5EF4-FFF2-40B4-BE49-F238E27FC236}">
                <a16:creationId xmlns:a16="http://schemas.microsoft.com/office/drawing/2014/main" id="{D2DD5242-A5C7-A27C-21BA-97E5A847AF9B}"/>
              </a:ext>
            </a:extLst>
          </p:cNvPr>
          <p:cNvSpPr/>
          <p:nvPr/>
        </p:nvSpPr>
        <p:spPr>
          <a:xfrm>
            <a:off x="7711086" y="4767921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78AFA192-1795-7B8D-9A54-4C6A58E0A38C}"/>
              </a:ext>
            </a:extLst>
          </p:cNvPr>
          <p:cNvCxnSpPr>
            <a:cxnSpLocks/>
            <a:stCxn id="208" idx="3"/>
            <a:endCxn id="348" idx="2"/>
          </p:cNvCxnSpPr>
          <p:nvPr/>
        </p:nvCxnSpPr>
        <p:spPr>
          <a:xfrm>
            <a:off x="7317383" y="4839921"/>
            <a:ext cx="141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直接箭头连接符 354">
            <a:extLst>
              <a:ext uri="{FF2B5EF4-FFF2-40B4-BE49-F238E27FC236}">
                <a16:creationId xmlns:a16="http://schemas.microsoft.com/office/drawing/2014/main" id="{EDBF1FD7-4DF1-7D87-8FFF-C2271BCB03C0}"/>
              </a:ext>
            </a:extLst>
          </p:cNvPr>
          <p:cNvCxnSpPr>
            <a:cxnSpLocks/>
            <a:stCxn id="348" idx="6"/>
            <a:endCxn id="349" idx="2"/>
          </p:cNvCxnSpPr>
          <p:nvPr/>
        </p:nvCxnSpPr>
        <p:spPr>
          <a:xfrm>
            <a:off x="7603380" y="4839921"/>
            <a:ext cx="107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直接箭头连接符 369">
            <a:extLst>
              <a:ext uri="{FF2B5EF4-FFF2-40B4-BE49-F238E27FC236}">
                <a16:creationId xmlns:a16="http://schemas.microsoft.com/office/drawing/2014/main" id="{9FBCA906-3DC5-0CF8-3288-0750CB311604}"/>
              </a:ext>
            </a:extLst>
          </p:cNvPr>
          <p:cNvCxnSpPr>
            <a:cxnSpLocks/>
            <a:stCxn id="238" idx="0"/>
            <a:endCxn id="348" idx="4"/>
          </p:cNvCxnSpPr>
          <p:nvPr/>
        </p:nvCxnSpPr>
        <p:spPr>
          <a:xfrm flipH="1" flipV="1">
            <a:off x="7531380" y="4911921"/>
            <a:ext cx="7624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直接箭头连接符 380">
            <a:extLst>
              <a:ext uri="{FF2B5EF4-FFF2-40B4-BE49-F238E27FC236}">
                <a16:creationId xmlns:a16="http://schemas.microsoft.com/office/drawing/2014/main" id="{28FA4DD1-EA74-8305-132D-C034D5BBA38B}"/>
              </a:ext>
            </a:extLst>
          </p:cNvPr>
          <p:cNvCxnSpPr>
            <a:cxnSpLocks/>
            <a:stCxn id="250" idx="0"/>
            <a:endCxn id="349" idx="4"/>
          </p:cNvCxnSpPr>
          <p:nvPr/>
        </p:nvCxnSpPr>
        <p:spPr>
          <a:xfrm flipH="1" flipV="1">
            <a:off x="7783086" y="4911921"/>
            <a:ext cx="2489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8" name="Google Shape;6306;p63">
            <a:extLst>
              <a:ext uri="{FF2B5EF4-FFF2-40B4-BE49-F238E27FC236}">
                <a16:creationId xmlns:a16="http://schemas.microsoft.com/office/drawing/2014/main" id="{BB903350-AB36-346C-380A-8BFD33E71CB2}"/>
              </a:ext>
            </a:extLst>
          </p:cNvPr>
          <p:cNvSpPr txBox="1"/>
          <p:nvPr/>
        </p:nvSpPr>
        <p:spPr>
          <a:xfrm>
            <a:off x="7110754" y="6277623"/>
            <a:ext cx="657372" cy="16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6306;p63">
            <a:extLst>
              <a:ext uri="{FF2B5EF4-FFF2-40B4-BE49-F238E27FC236}">
                <a16:creationId xmlns:a16="http://schemas.microsoft.com/office/drawing/2014/main" id="{5AF455E8-16E3-CC23-5643-E3D00934DB38}"/>
              </a:ext>
            </a:extLst>
          </p:cNvPr>
          <p:cNvSpPr txBox="1"/>
          <p:nvPr/>
        </p:nvSpPr>
        <p:spPr>
          <a:xfrm>
            <a:off x="7711579" y="6252987"/>
            <a:ext cx="596917" cy="22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流程图: 汇总连接 406">
            <a:extLst>
              <a:ext uri="{FF2B5EF4-FFF2-40B4-BE49-F238E27FC236}">
                <a16:creationId xmlns:a16="http://schemas.microsoft.com/office/drawing/2014/main" id="{8213630F-6E00-7D59-8C4B-F47DAB5A9DB3}"/>
              </a:ext>
            </a:extLst>
          </p:cNvPr>
          <p:cNvSpPr/>
          <p:nvPr/>
        </p:nvSpPr>
        <p:spPr>
          <a:xfrm>
            <a:off x="8530177" y="4098840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流程图: 或者 407">
            <a:extLst>
              <a:ext uri="{FF2B5EF4-FFF2-40B4-BE49-F238E27FC236}">
                <a16:creationId xmlns:a16="http://schemas.microsoft.com/office/drawing/2014/main" id="{02A94964-F70F-B89F-B286-F71E4538600D}"/>
              </a:ext>
            </a:extLst>
          </p:cNvPr>
          <p:cNvSpPr/>
          <p:nvPr/>
        </p:nvSpPr>
        <p:spPr>
          <a:xfrm>
            <a:off x="8790687" y="4098840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22746E5C-2C06-4332-2D92-569E3BBFD3F5}"/>
              </a:ext>
            </a:extLst>
          </p:cNvPr>
          <p:cNvCxnSpPr>
            <a:cxnSpLocks/>
            <a:stCxn id="222" idx="3"/>
            <a:endCxn id="407" idx="2"/>
          </p:cNvCxnSpPr>
          <p:nvPr/>
        </p:nvCxnSpPr>
        <p:spPr>
          <a:xfrm>
            <a:off x="8379688" y="4170840"/>
            <a:ext cx="150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468AECDE-549F-0F5E-C7C9-E77FF3E775F6}"/>
              </a:ext>
            </a:extLst>
          </p:cNvPr>
          <p:cNvCxnSpPr>
            <a:cxnSpLocks/>
            <a:stCxn id="407" idx="6"/>
            <a:endCxn id="408" idx="2"/>
          </p:cNvCxnSpPr>
          <p:nvPr/>
        </p:nvCxnSpPr>
        <p:spPr>
          <a:xfrm>
            <a:off x="8674177" y="4170840"/>
            <a:ext cx="116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3" name="流程图: 汇总连接 422">
            <a:extLst>
              <a:ext uri="{FF2B5EF4-FFF2-40B4-BE49-F238E27FC236}">
                <a16:creationId xmlns:a16="http://schemas.microsoft.com/office/drawing/2014/main" id="{BB7EAC26-FEA0-FB9F-8F13-27DDB1E74465}"/>
              </a:ext>
            </a:extLst>
          </p:cNvPr>
          <p:cNvSpPr/>
          <p:nvPr/>
        </p:nvSpPr>
        <p:spPr>
          <a:xfrm>
            <a:off x="9466554" y="3198217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流程图: 或者 425">
            <a:extLst>
              <a:ext uri="{FF2B5EF4-FFF2-40B4-BE49-F238E27FC236}">
                <a16:creationId xmlns:a16="http://schemas.microsoft.com/office/drawing/2014/main" id="{F416D4F1-6345-26C3-758E-F6FA6675B291}"/>
              </a:ext>
            </a:extLst>
          </p:cNvPr>
          <p:cNvSpPr/>
          <p:nvPr/>
        </p:nvSpPr>
        <p:spPr>
          <a:xfrm>
            <a:off x="9772909" y="319672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59974D70-F63C-68CF-EFE1-0BDBFDDDF904}"/>
              </a:ext>
            </a:extLst>
          </p:cNvPr>
          <p:cNvCxnSpPr>
            <a:cxnSpLocks/>
            <a:stCxn id="260" idx="3"/>
            <a:endCxn id="423" idx="2"/>
          </p:cNvCxnSpPr>
          <p:nvPr/>
        </p:nvCxnSpPr>
        <p:spPr>
          <a:xfrm>
            <a:off x="9375809" y="3267234"/>
            <a:ext cx="90745" cy="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D0F0F8C2-FD10-A253-FF7F-ADE8398DD6FB}"/>
              </a:ext>
            </a:extLst>
          </p:cNvPr>
          <p:cNvCxnSpPr>
            <a:cxnSpLocks/>
            <a:stCxn id="423" idx="6"/>
            <a:endCxn id="426" idx="2"/>
          </p:cNvCxnSpPr>
          <p:nvPr/>
        </p:nvCxnSpPr>
        <p:spPr>
          <a:xfrm flipV="1">
            <a:off x="9610554" y="3268725"/>
            <a:ext cx="162355" cy="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EA990BB8-E0A1-531E-85E7-F53F5B4C3344}"/>
              </a:ext>
            </a:extLst>
          </p:cNvPr>
          <p:cNvCxnSpPr>
            <a:cxnSpLocks/>
            <a:stCxn id="242" idx="0"/>
            <a:endCxn id="407" idx="4"/>
          </p:cNvCxnSpPr>
          <p:nvPr/>
        </p:nvCxnSpPr>
        <p:spPr>
          <a:xfrm flipH="1" flipV="1">
            <a:off x="8602177" y="4242840"/>
            <a:ext cx="9500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" name="Google Shape;6241;p63">
            <a:extLst>
              <a:ext uri="{FF2B5EF4-FFF2-40B4-BE49-F238E27FC236}">
                <a16:creationId xmlns:a16="http://schemas.microsoft.com/office/drawing/2014/main" id="{E340B8C9-DC0A-15AD-C7B3-2E668CD7551A}"/>
              </a:ext>
            </a:extLst>
          </p:cNvPr>
          <p:cNvSpPr/>
          <p:nvPr/>
        </p:nvSpPr>
        <p:spPr>
          <a:xfrm>
            <a:off x="8792819" y="5973421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2" name="连接符: 肘形 461">
            <a:extLst>
              <a:ext uri="{FF2B5EF4-FFF2-40B4-BE49-F238E27FC236}">
                <a16:creationId xmlns:a16="http://schemas.microsoft.com/office/drawing/2014/main" id="{8501E974-7881-B72D-83B8-B572F0D0EDB2}"/>
              </a:ext>
            </a:extLst>
          </p:cNvPr>
          <p:cNvCxnSpPr>
            <a:cxnSpLocks/>
            <a:stCxn id="237" idx="3"/>
            <a:endCxn id="450" idx="2"/>
          </p:cNvCxnSpPr>
          <p:nvPr/>
        </p:nvCxnSpPr>
        <p:spPr>
          <a:xfrm flipV="1">
            <a:off x="1249997" y="6045421"/>
            <a:ext cx="7632822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直接箭头连接符 464">
            <a:extLst>
              <a:ext uri="{FF2B5EF4-FFF2-40B4-BE49-F238E27FC236}">
                <a16:creationId xmlns:a16="http://schemas.microsoft.com/office/drawing/2014/main" id="{4E31790E-1D2B-0FBA-2152-1B3D7C9A6725}"/>
              </a:ext>
            </a:extLst>
          </p:cNvPr>
          <p:cNvCxnSpPr>
            <a:cxnSpLocks/>
            <a:stCxn id="450" idx="0"/>
            <a:endCxn id="408" idx="4"/>
          </p:cNvCxnSpPr>
          <p:nvPr/>
        </p:nvCxnSpPr>
        <p:spPr>
          <a:xfrm flipH="1" flipV="1">
            <a:off x="8862687" y="4242840"/>
            <a:ext cx="20132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8" name="Google Shape;6306;p63">
            <a:extLst>
              <a:ext uri="{FF2B5EF4-FFF2-40B4-BE49-F238E27FC236}">
                <a16:creationId xmlns:a16="http://schemas.microsoft.com/office/drawing/2014/main" id="{6A98E8E8-07F2-EB26-A847-25882EF1967B}"/>
              </a:ext>
            </a:extLst>
          </p:cNvPr>
          <p:cNvSpPr txBox="1"/>
          <p:nvPr/>
        </p:nvSpPr>
        <p:spPr>
          <a:xfrm>
            <a:off x="8774207" y="6254759"/>
            <a:ext cx="596917" cy="22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6306;p63">
            <a:extLst>
              <a:ext uri="{FF2B5EF4-FFF2-40B4-BE49-F238E27FC236}">
                <a16:creationId xmlns:a16="http://schemas.microsoft.com/office/drawing/2014/main" id="{1941FBB2-859B-D4E8-DCBA-6D0FE5E651E8}"/>
              </a:ext>
            </a:extLst>
          </p:cNvPr>
          <p:cNvSpPr txBox="1"/>
          <p:nvPr/>
        </p:nvSpPr>
        <p:spPr>
          <a:xfrm>
            <a:off x="8329667" y="6255292"/>
            <a:ext cx="565420" cy="20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6241;p63">
            <a:extLst>
              <a:ext uri="{FF2B5EF4-FFF2-40B4-BE49-F238E27FC236}">
                <a16:creationId xmlns:a16="http://schemas.microsoft.com/office/drawing/2014/main" id="{6DC7D540-95E9-F197-CA0F-042E7AFD3BA4}"/>
              </a:ext>
            </a:extLst>
          </p:cNvPr>
          <p:cNvSpPr/>
          <p:nvPr/>
        </p:nvSpPr>
        <p:spPr>
          <a:xfrm>
            <a:off x="9472776" y="5973421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6241;p63">
            <a:extLst>
              <a:ext uri="{FF2B5EF4-FFF2-40B4-BE49-F238E27FC236}">
                <a16:creationId xmlns:a16="http://schemas.microsoft.com/office/drawing/2014/main" id="{D6B181FE-185F-83FA-2241-AC4A05081F1B}"/>
              </a:ext>
            </a:extLst>
          </p:cNvPr>
          <p:cNvSpPr/>
          <p:nvPr/>
        </p:nvSpPr>
        <p:spPr>
          <a:xfrm>
            <a:off x="9781699" y="5973421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2" name="直接箭头连接符 471">
            <a:extLst>
              <a:ext uri="{FF2B5EF4-FFF2-40B4-BE49-F238E27FC236}">
                <a16:creationId xmlns:a16="http://schemas.microsoft.com/office/drawing/2014/main" id="{88F8C3E8-637A-0E70-4EC6-821444C6AF51}"/>
              </a:ext>
            </a:extLst>
          </p:cNvPr>
          <p:cNvCxnSpPr>
            <a:cxnSpLocks/>
            <a:stCxn id="470" idx="0"/>
            <a:endCxn id="423" idx="4"/>
          </p:cNvCxnSpPr>
          <p:nvPr/>
        </p:nvCxnSpPr>
        <p:spPr>
          <a:xfrm flipH="1" flipV="1">
            <a:off x="9538554" y="3342217"/>
            <a:ext cx="24222" cy="263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直接箭头连接符 474">
            <a:extLst>
              <a:ext uri="{FF2B5EF4-FFF2-40B4-BE49-F238E27FC236}">
                <a16:creationId xmlns:a16="http://schemas.microsoft.com/office/drawing/2014/main" id="{0F79D454-659F-D603-E664-F2908CD22743}"/>
              </a:ext>
            </a:extLst>
          </p:cNvPr>
          <p:cNvCxnSpPr>
            <a:cxnSpLocks/>
            <a:stCxn id="471" idx="0"/>
            <a:endCxn id="426" idx="4"/>
          </p:cNvCxnSpPr>
          <p:nvPr/>
        </p:nvCxnSpPr>
        <p:spPr>
          <a:xfrm flipH="1" flipV="1">
            <a:off x="9844909" y="3340725"/>
            <a:ext cx="26790" cy="263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连接符: 肘形 478">
            <a:extLst>
              <a:ext uri="{FF2B5EF4-FFF2-40B4-BE49-F238E27FC236}">
                <a16:creationId xmlns:a16="http://schemas.microsoft.com/office/drawing/2014/main" id="{B9F56BEA-F281-9931-C235-ED1EEA549BC5}"/>
              </a:ext>
            </a:extLst>
          </p:cNvPr>
          <p:cNvCxnSpPr>
            <a:cxnSpLocks/>
            <a:stCxn id="237" idx="3"/>
            <a:endCxn id="471" idx="2"/>
          </p:cNvCxnSpPr>
          <p:nvPr/>
        </p:nvCxnSpPr>
        <p:spPr>
          <a:xfrm flipV="1">
            <a:off x="1249997" y="6045421"/>
            <a:ext cx="8621702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连接符: 肘形 484">
            <a:extLst>
              <a:ext uri="{FF2B5EF4-FFF2-40B4-BE49-F238E27FC236}">
                <a16:creationId xmlns:a16="http://schemas.microsoft.com/office/drawing/2014/main" id="{FED04324-5DBB-06A0-F810-CD614507A364}"/>
              </a:ext>
            </a:extLst>
          </p:cNvPr>
          <p:cNvCxnSpPr>
            <a:cxnSpLocks/>
            <a:stCxn id="448" idx="3"/>
            <a:endCxn id="470" idx="2"/>
          </p:cNvCxnSpPr>
          <p:nvPr/>
        </p:nvCxnSpPr>
        <p:spPr>
          <a:xfrm flipV="1">
            <a:off x="1281745" y="6045421"/>
            <a:ext cx="8281031" cy="141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Google Shape;6306;p63">
            <a:extLst>
              <a:ext uri="{FF2B5EF4-FFF2-40B4-BE49-F238E27FC236}">
                <a16:creationId xmlns:a16="http://schemas.microsoft.com/office/drawing/2014/main" id="{42395685-4B3B-287E-EB08-AA1D992D5CC6}"/>
              </a:ext>
            </a:extLst>
          </p:cNvPr>
          <p:cNvSpPr txBox="1"/>
          <p:nvPr/>
        </p:nvSpPr>
        <p:spPr>
          <a:xfrm>
            <a:off x="9786303" y="6235063"/>
            <a:ext cx="543179" cy="17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6306;p63">
            <a:extLst>
              <a:ext uri="{FF2B5EF4-FFF2-40B4-BE49-F238E27FC236}">
                <a16:creationId xmlns:a16="http://schemas.microsoft.com/office/drawing/2014/main" id="{0CA9EFB8-637C-F117-BB63-C3CF6BCFAB69}"/>
              </a:ext>
            </a:extLst>
          </p:cNvPr>
          <p:cNvSpPr txBox="1"/>
          <p:nvPr/>
        </p:nvSpPr>
        <p:spPr>
          <a:xfrm>
            <a:off x="9264317" y="6207658"/>
            <a:ext cx="596917" cy="2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流程图: 汇总连接 490">
            <a:extLst>
              <a:ext uri="{FF2B5EF4-FFF2-40B4-BE49-F238E27FC236}">
                <a16:creationId xmlns:a16="http://schemas.microsoft.com/office/drawing/2014/main" id="{C348AA04-6B83-4E9A-2106-01E8B2D9A0A7}"/>
              </a:ext>
            </a:extLst>
          </p:cNvPr>
          <p:cNvSpPr/>
          <p:nvPr/>
        </p:nvSpPr>
        <p:spPr>
          <a:xfrm>
            <a:off x="10501859" y="2438719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流程图: 或者 491">
            <a:extLst>
              <a:ext uri="{FF2B5EF4-FFF2-40B4-BE49-F238E27FC236}">
                <a16:creationId xmlns:a16="http://schemas.microsoft.com/office/drawing/2014/main" id="{F1ADA609-958F-77E7-843E-6D6A4AFFC66E}"/>
              </a:ext>
            </a:extLst>
          </p:cNvPr>
          <p:cNvSpPr/>
          <p:nvPr/>
        </p:nvSpPr>
        <p:spPr>
          <a:xfrm>
            <a:off x="10767700" y="243550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AEEC7BE9-5438-A0A3-53A1-E0AD422CD324}"/>
              </a:ext>
            </a:extLst>
          </p:cNvPr>
          <p:cNvCxnSpPr>
            <a:cxnSpLocks/>
            <a:stCxn id="275" idx="3"/>
            <a:endCxn id="491" idx="2"/>
          </p:cNvCxnSpPr>
          <p:nvPr/>
        </p:nvCxnSpPr>
        <p:spPr>
          <a:xfrm flipV="1">
            <a:off x="10394010" y="2510719"/>
            <a:ext cx="107849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32CA4401-1AEF-9120-F90B-22B1E1038FB6}"/>
              </a:ext>
            </a:extLst>
          </p:cNvPr>
          <p:cNvCxnSpPr>
            <a:cxnSpLocks/>
            <a:stCxn id="491" idx="6"/>
            <a:endCxn id="492" idx="2"/>
          </p:cNvCxnSpPr>
          <p:nvPr/>
        </p:nvCxnSpPr>
        <p:spPr>
          <a:xfrm flipV="1">
            <a:off x="10645859" y="2507505"/>
            <a:ext cx="121841" cy="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9" name="Google Shape;6241;p63">
            <a:extLst>
              <a:ext uri="{FF2B5EF4-FFF2-40B4-BE49-F238E27FC236}">
                <a16:creationId xmlns:a16="http://schemas.microsoft.com/office/drawing/2014/main" id="{FF9E89E9-0339-A54D-A251-54FE422C6C61}"/>
              </a:ext>
            </a:extLst>
          </p:cNvPr>
          <p:cNvSpPr/>
          <p:nvPr/>
        </p:nvSpPr>
        <p:spPr>
          <a:xfrm>
            <a:off x="10509906" y="5976468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6241;p63">
            <a:extLst>
              <a:ext uri="{FF2B5EF4-FFF2-40B4-BE49-F238E27FC236}">
                <a16:creationId xmlns:a16="http://schemas.microsoft.com/office/drawing/2014/main" id="{31FA2678-70C0-4E98-40B5-CDECBB1F34E2}"/>
              </a:ext>
            </a:extLst>
          </p:cNvPr>
          <p:cNvSpPr/>
          <p:nvPr/>
        </p:nvSpPr>
        <p:spPr>
          <a:xfrm>
            <a:off x="10765550" y="5973421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CC098B0B-1628-97E8-937C-F17068F78D8C}"/>
              </a:ext>
            </a:extLst>
          </p:cNvPr>
          <p:cNvCxnSpPr>
            <a:cxnSpLocks/>
            <a:stCxn id="509" idx="0"/>
            <a:endCxn id="491" idx="4"/>
          </p:cNvCxnSpPr>
          <p:nvPr/>
        </p:nvCxnSpPr>
        <p:spPr>
          <a:xfrm flipH="1" flipV="1">
            <a:off x="10573859" y="2582719"/>
            <a:ext cx="26047" cy="339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BAE0B5E0-8DE0-F3EC-4805-0C23139C64C0}"/>
              </a:ext>
            </a:extLst>
          </p:cNvPr>
          <p:cNvCxnSpPr>
            <a:cxnSpLocks/>
            <a:stCxn id="510" idx="0"/>
            <a:endCxn id="492" idx="4"/>
          </p:cNvCxnSpPr>
          <p:nvPr/>
        </p:nvCxnSpPr>
        <p:spPr>
          <a:xfrm flipH="1" flipV="1">
            <a:off x="10839700" y="2579505"/>
            <a:ext cx="15850" cy="339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连接符: 肘形 522">
            <a:extLst>
              <a:ext uri="{FF2B5EF4-FFF2-40B4-BE49-F238E27FC236}">
                <a16:creationId xmlns:a16="http://schemas.microsoft.com/office/drawing/2014/main" id="{993F98E7-1571-7B95-E870-29F60778C4E7}"/>
              </a:ext>
            </a:extLst>
          </p:cNvPr>
          <p:cNvCxnSpPr>
            <a:cxnSpLocks/>
            <a:stCxn id="237" idx="3"/>
            <a:endCxn id="510" idx="2"/>
          </p:cNvCxnSpPr>
          <p:nvPr/>
        </p:nvCxnSpPr>
        <p:spPr>
          <a:xfrm flipV="1">
            <a:off x="1249997" y="6045421"/>
            <a:ext cx="9605553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连接符: 肘形 525">
            <a:extLst>
              <a:ext uri="{FF2B5EF4-FFF2-40B4-BE49-F238E27FC236}">
                <a16:creationId xmlns:a16="http://schemas.microsoft.com/office/drawing/2014/main" id="{0EDDA260-6CF0-9665-4785-A2539752305B}"/>
              </a:ext>
            </a:extLst>
          </p:cNvPr>
          <p:cNvCxnSpPr>
            <a:cxnSpLocks/>
            <a:stCxn id="448" idx="3"/>
            <a:endCxn id="509" idx="2"/>
          </p:cNvCxnSpPr>
          <p:nvPr/>
        </p:nvCxnSpPr>
        <p:spPr>
          <a:xfrm flipV="1">
            <a:off x="1281745" y="6048468"/>
            <a:ext cx="9318161" cy="13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7" name="Google Shape;6306;p63">
            <a:extLst>
              <a:ext uri="{FF2B5EF4-FFF2-40B4-BE49-F238E27FC236}">
                <a16:creationId xmlns:a16="http://schemas.microsoft.com/office/drawing/2014/main" id="{A0E3F7BC-4A72-2B3B-BF5B-A7B74739EE00}"/>
              </a:ext>
            </a:extLst>
          </p:cNvPr>
          <p:cNvSpPr txBox="1"/>
          <p:nvPr/>
        </p:nvSpPr>
        <p:spPr>
          <a:xfrm>
            <a:off x="10521300" y="623913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6306;p63">
            <a:extLst>
              <a:ext uri="{FF2B5EF4-FFF2-40B4-BE49-F238E27FC236}">
                <a16:creationId xmlns:a16="http://schemas.microsoft.com/office/drawing/2014/main" id="{DD7BBF55-C0D5-9112-1769-6C7804ACDD44}"/>
              </a:ext>
            </a:extLst>
          </p:cNvPr>
          <p:cNvSpPr txBox="1"/>
          <p:nvPr/>
        </p:nvSpPr>
        <p:spPr>
          <a:xfrm>
            <a:off x="10371824" y="6210723"/>
            <a:ext cx="497840" cy="25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06;p63">
            <a:extLst>
              <a:ext uri="{FF2B5EF4-FFF2-40B4-BE49-F238E27FC236}">
                <a16:creationId xmlns:a16="http://schemas.microsoft.com/office/drawing/2014/main" id="{47E698BB-B793-B5C1-836D-9B859785AD54}"/>
              </a:ext>
            </a:extLst>
          </p:cNvPr>
          <p:cNvSpPr txBox="1"/>
          <p:nvPr/>
        </p:nvSpPr>
        <p:spPr>
          <a:xfrm>
            <a:off x="-189459" y="279054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06;p63">
            <a:extLst>
              <a:ext uri="{FF2B5EF4-FFF2-40B4-BE49-F238E27FC236}">
                <a16:creationId xmlns:a16="http://schemas.microsoft.com/office/drawing/2014/main" id="{2F244514-4251-FD9A-5BC9-99B2B9DA0488}"/>
              </a:ext>
            </a:extLst>
          </p:cNvPr>
          <p:cNvSpPr txBox="1"/>
          <p:nvPr/>
        </p:nvSpPr>
        <p:spPr>
          <a:xfrm>
            <a:off x="5559670" y="440021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F2E354E-8016-2346-977E-2834C55776E7}"/>
              </a:ext>
            </a:extLst>
          </p:cNvPr>
          <p:cNvCxnSpPr>
            <a:cxnSpLocks/>
            <a:stCxn id="15" idx="3"/>
            <a:endCxn id="168" idx="1"/>
          </p:cNvCxnSpPr>
          <p:nvPr/>
        </p:nvCxnSpPr>
        <p:spPr>
          <a:xfrm>
            <a:off x="644653" y="1113072"/>
            <a:ext cx="90679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F2DE5C2-4866-608E-0AAA-BBE4D95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Vision Transformer + Diffusion Model:128x128</a:t>
            </a:r>
            <a:endParaRPr lang="zh-CN" altLang="en-US" sz="3200" dirty="0"/>
          </a:p>
        </p:txBody>
      </p:sp>
      <p:sp>
        <p:nvSpPr>
          <p:cNvPr id="9" name="Google Shape;6306;p63">
            <a:extLst>
              <a:ext uri="{FF2B5EF4-FFF2-40B4-BE49-F238E27FC236}">
                <a16:creationId xmlns:a16="http://schemas.microsoft.com/office/drawing/2014/main" id="{BA347CD5-2B4D-5685-0C7C-04061BE83300}"/>
              </a:ext>
            </a:extLst>
          </p:cNvPr>
          <p:cNvSpPr txBox="1"/>
          <p:nvPr/>
        </p:nvSpPr>
        <p:spPr>
          <a:xfrm>
            <a:off x="389402" y="177863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6D047E-C8BC-20BF-9AA5-F59337D0B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" y="2285735"/>
            <a:ext cx="482309" cy="468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9AB1F4-3CFE-F675-008D-5A06E5545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" y="819279"/>
            <a:ext cx="604658" cy="58758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01F686-69CB-8D5F-8830-9481DFBB2ECB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643508" y="2515865"/>
            <a:ext cx="169041" cy="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C1958B4-E680-3D40-ADBF-828942AD4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49" y="2125661"/>
            <a:ext cx="371399" cy="780408"/>
          </a:xfrm>
          <a:prstGeom prst="rect">
            <a:avLst/>
          </a:prstGeom>
        </p:spPr>
      </p:pic>
      <p:sp>
        <p:nvSpPr>
          <p:cNvPr id="8" name="Google Shape;6306;p63">
            <a:extLst>
              <a:ext uri="{FF2B5EF4-FFF2-40B4-BE49-F238E27FC236}">
                <a16:creationId xmlns:a16="http://schemas.microsoft.com/office/drawing/2014/main" id="{17999A29-A83B-7CAD-C4DC-3BEE3C5ECA71}"/>
              </a:ext>
            </a:extLst>
          </p:cNvPr>
          <p:cNvSpPr txBox="1"/>
          <p:nvPr/>
        </p:nvSpPr>
        <p:spPr>
          <a:xfrm>
            <a:off x="1096934" y="55367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concate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261D47A-852B-BCD0-AAB7-50427B3EE61E}"/>
              </a:ext>
            </a:extLst>
          </p:cNvPr>
          <p:cNvGrpSpPr/>
          <p:nvPr/>
        </p:nvGrpSpPr>
        <p:grpSpPr>
          <a:xfrm>
            <a:off x="1145612" y="866159"/>
            <a:ext cx="286351" cy="504000"/>
            <a:chOff x="1603680" y="1268874"/>
            <a:chExt cx="286351" cy="504000"/>
          </a:xfrm>
        </p:grpSpPr>
        <p:sp>
          <p:nvSpPr>
            <p:cNvPr id="14" name="Google Shape;6241;p63">
              <a:extLst>
                <a:ext uri="{FF2B5EF4-FFF2-40B4-BE49-F238E27FC236}">
                  <a16:creationId xmlns:a16="http://schemas.microsoft.com/office/drawing/2014/main" id="{31C35ED3-D0D0-0FE4-E51F-0D611613756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241;p63">
              <a:extLst>
                <a:ext uri="{FF2B5EF4-FFF2-40B4-BE49-F238E27FC236}">
                  <a16:creationId xmlns:a16="http://schemas.microsoft.com/office/drawing/2014/main" id="{96236149-A5CF-762F-7DBB-9A0DE42E9133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ABF871A-68BC-B44E-11AC-F8F103BF7692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Google Shape;6306;p63">
            <a:extLst>
              <a:ext uri="{FF2B5EF4-FFF2-40B4-BE49-F238E27FC236}">
                <a16:creationId xmlns:a16="http://schemas.microsoft.com/office/drawing/2014/main" id="{6ECED631-6B0E-6AFE-8BFB-C1A468BF598A}"/>
              </a:ext>
            </a:extLst>
          </p:cNvPr>
          <p:cNvSpPr txBox="1"/>
          <p:nvPr/>
        </p:nvSpPr>
        <p:spPr>
          <a:xfrm>
            <a:off x="1453445" y="81654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3A2254-B7E7-72B6-18A1-6E1511947260}"/>
              </a:ext>
            </a:extLst>
          </p:cNvPr>
          <p:cNvCxnSpPr>
            <a:cxnSpLocks/>
            <a:stCxn id="168" idx="3"/>
            <a:endCxn id="17" idx="1"/>
          </p:cNvCxnSpPr>
          <p:nvPr/>
        </p:nvCxnSpPr>
        <p:spPr>
          <a:xfrm>
            <a:off x="1021683" y="1116081"/>
            <a:ext cx="123929" cy="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8162126-CB77-991C-1FE6-7BED233BCCF1}"/>
              </a:ext>
            </a:extLst>
          </p:cNvPr>
          <p:cNvCxnSpPr>
            <a:cxnSpLocks/>
            <a:stCxn id="3" idx="3"/>
            <a:endCxn id="17" idx="2"/>
          </p:cNvCxnSpPr>
          <p:nvPr/>
        </p:nvCxnSpPr>
        <p:spPr>
          <a:xfrm flipV="1">
            <a:off x="1183948" y="1370159"/>
            <a:ext cx="104840" cy="11457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6306;p63">
            <a:extLst>
              <a:ext uri="{FF2B5EF4-FFF2-40B4-BE49-F238E27FC236}">
                <a16:creationId xmlns:a16="http://schemas.microsoft.com/office/drawing/2014/main" id="{A2A279CF-7FE2-6F3D-F202-5395B05A0F93}"/>
              </a:ext>
            </a:extLst>
          </p:cNvPr>
          <p:cNvSpPr txBox="1"/>
          <p:nvPr/>
        </p:nvSpPr>
        <p:spPr>
          <a:xfrm>
            <a:off x="567346" y="30126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9945AD4-0EAF-2411-A25F-6551D5339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" y="3278912"/>
            <a:ext cx="2011423" cy="1005712"/>
          </a:xfrm>
          <a:prstGeom prst="rect">
            <a:avLst/>
          </a:prstGeom>
        </p:spPr>
      </p:pic>
      <p:sp>
        <p:nvSpPr>
          <p:cNvPr id="21" name="流程图: 汇总连接 20">
            <a:extLst>
              <a:ext uri="{FF2B5EF4-FFF2-40B4-BE49-F238E27FC236}">
                <a16:creationId xmlns:a16="http://schemas.microsoft.com/office/drawing/2014/main" id="{997B0CDF-B94F-3F98-A861-27F9A3DBEB00}"/>
              </a:ext>
            </a:extLst>
          </p:cNvPr>
          <p:cNvSpPr/>
          <p:nvPr/>
        </p:nvSpPr>
        <p:spPr>
          <a:xfrm>
            <a:off x="4849388" y="4766077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或者 21">
            <a:extLst>
              <a:ext uri="{FF2B5EF4-FFF2-40B4-BE49-F238E27FC236}">
                <a16:creationId xmlns:a16="http://schemas.microsoft.com/office/drawing/2014/main" id="{6F709BBA-422C-8EA4-5E20-5B9AB9BEF44B}"/>
              </a:ext>
            </a:extLst>
          </p:cNvPr>
          <p:cNvSpPr/>
          <p:nvPr/>
        </p:nvSpPr>
        <p:spPr>
          <a:xfrm>
            <a:off x="5098386" y="477269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BE87C9-481B-1E4A-9A80-C3FBE281ED83}"/>
              </a:ext>
            </a:extLst>
          </p:cNvPr>
          <p:cNvCxnSpPr>
            <a:cxnSpLocks/>
            <a:stCxn id="22" idx="6"/>
            <a:endCxn id="192" idx="1"/>
          </p:cNvCxnSpPr>
          <p:nvPr/>
        </p:nvCxnSpPr>
        <p:spPr>
          <a:xfrm flipV="1">
            <a:off x="5242386" y="4844155"/>
            <a:ext cx="123617" cy="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74D1287-CDE5-6901-D360-A8A4B65C1CD7}"/>
              </a:ext>
            </a:extLst>
          </p:cNvPr>
          <p:cNvCxnSpPr>
            <a:cxnSpLocks/>
            <a:stCxn id="47" idx="0"/>
            <a:endCxn id="22" idx="4"/>
          </p:cNvCxnSpPr>
          <p:nvPr/>
        </p:nvCxnSpPr>
        <p:spPr>
          <a:xfrm flipH="1" flipV="1">
            <a:off x="5170386" y="4916695"/>
            <a:ext cx="1763" cy="100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6A8A05F-A06A-29B4-C028-41D5FC28082B}"/>
              </a:ext>
            </a:extLst>
          </p:cNvPr>
          <p:cNvCxnSpPr>
            <a:cxnSpLocks/>
            <a:stCxn id="50" idx="0"/>
            <a:endCxn id="21" idx="4"/>
          </p:cNvCxnSpPr>
          <p:nvPr/>
        </p:nvCxnSpPr>
        <p:spPr>
          <a:xfrm flipV="1">
            <a:off x="4920676" y="4910077"/>
            <a:ext cx="712" cy="100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6241;p63">
            <a:extLst>
              <a:ext uri="{FF2B5EF4-FFF2-40B4-BE49-F238E27FC236}">
                <a16:creationId xmlns:a16="http://schemas.microsoft.com/office/drawing/2014/main" id="{82A4A6C7-7A2D-F368-FCDF-35FD2D88F999}"/>
              </a:ext>
            </a:extLst>
          </p:cNvPr>
          <p:cNvSpPr/>
          <p:nvPr/>
        </p:nvSpPr>
        <p:spPr>
          <a:xfrm>
            <a:off x="5082149" y="5924124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" name="Google Shape;6241;p63">
            <a:extLst>
              <a:ext uri="{FF2B5EF4-FFF2-40B4-BE49-F238E27FC236}">
                <a16:creationId xmlns:a16="http://schemas.microsoft.com/office/drawing/2014/main" id="{93BEE167-8616-4F74-E548-8D23213A4CD9}"/>
              </a:ext>
            </a:extLst>
          </p:cNvPr>
          <p:cNvSpPr/>
          <p:nvPr/>
        </p:nvSpPr>
        <p:spPr>
          <a:xfrm>
            <a:off x="4830676" y="5913403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5864BC7-0A36-B789-9C90-B5222DD68795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993388" y="4838077"/>
            <a:ext cx="104998" cy="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8" name="矩形 447">
            <a:extLst>
              <a:ext uri="{FF2B5EF4-FFF2-40B4-BE49-F238E27FC236}">
                <a16:creationId xmlns:a16="http://schemas.microsoft.com/office/drawing/2014/main" id="{D32B825E-A020-ACF4-2D4F-9B5CF67E7F53}"/>
              </a:ext>
            </a:extLst>
          </p:cNvPr>
          <p:cNvSpPr/>
          <p:nvPr/>
        </p:nvSpPr>
        <p:spPr>
          <a:xfrm>
            <a:off x="561745" y="6073451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context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460" name="连接符: 肘形 459">
            <a:extLst>
              <a:ext uri="{FF2B5EF4-FFF2-40B4-BE49-F238E27FC236}">
                <a16:creationId xmlns:a16="http://schemas.microsoft.com/office/drawing/2014/main" id="{D027F7E8-95D2-6A84-DF67-86B46B0D2E90}"/>
              </a:ext>
            </a:extLst>
          </p:cNvPr>
          <p:cNvCxnSpPr>
            <a:cxnSpLocks/>
            <a:stCxn id="237" idx="3"/>
            <a:endCxn id="47" idx="2"/>
          </p:cNvCxnSpPr>
          <p:nvPr/>
        </p:nvCxnSpPr>
        <p:spPr>
          <a:xfrm flipV="1">
            <a:off x="1249997" y="5996124"/>
            <a:ext cx="3922152" cy="6561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连接符: 肘形 463">
            <a:extLst>
              <a:ext uri="{FF2B5EF4-FFF2-40B4-BE49-F238E27FC236}">
                <a16:creationId xmlns:a16="http://schemas.microsoft.com/office/drawing/2014/main" id="{03E3A849-9864-2DBD-D27C-E6AFCDFA1113}"/>
              </a:ext>
            </a:extLst>
          </p:cNvPr>
          <p:cNvCxnSpPr>
            <a:cxnSpLocks/>
            <a:stCxn id="448" idx="3"/>
            <a:endCxn id="50" idx="2"/>
          </p:cNvCxnSpPr>
          <p:nvPr/>
        </p:nvCxnSpPr>
        <p:spPr>
          <a:xfrm flipV="1">
            <a:off x="1281745" y="5985403"/>
            <a:ext cx="3638931" cy="201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6" name="流程图: 汇总连接 475">
            <a:extLst>
              <a:ext uri="{FF2B5EF4-FFF2-40B4-BE49-F238E27FC236}">
                <a16:creationId xmlns:a16="http://schemas.microsoft.com/office/drawing/2014/main" id="{8D504E90-FB1C-A10A-D86F-EBBD70BF8169}"/>
              </a:ext>
            </a:extLst>
          </p:cNvPr>
          <p:cNvSpPr/>
          <p:nvPr/>
        </p:nvSpPr>
        <p:spPr>
          <a:xfrm>
            <a:off x="1976424" y="1844051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流程图: 或者 476">
            <a:extLst>
              <a:ext uri="{FF2B5EF4-FFF2-40B4-BE49-F238E27FC236}">
                <a16:creationId xmlns:a16="http://schemas.microsoft.com/office/drawing/2014/main" id="{0BF1F578-56EF-4E80-C9F0-AF9A3D3D05AD}"/>
              </a:ext>
            </a:extLst>
          </p:cNvPr>
          <p:cNvSpPr/>
          <p:nvPr/>
        </p:nvSpPr>
        <p:spPr>
          <a:xfrm>
            <a:off x="2227259" y="1846004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1" name="直接箭头连接符 480">
            <a:extLst>
              <a:ext uri="{FF2B5EF4-FFF2-40B4-BE49-F238E27FC236}">
                <a16:creationId xmlns:a16="http://schemas.microsoft.com/office/drawing/2014/main" id="{4E651BC3-A2B3-DD5B-A7C4-DDBAAE59396B}"/>
              </a:ext>
            </a:extLst>
          </p:cNvPr>
          <p:cNvCxnSpPr>
            <a:cxnSpLocks/>
            <a:stCxn id="161" idx="3"/>
            <a:endCxn id="476" idx="2"/>
          </p:cNvCxnSpPr>
          <p:nvPr/>
        </p:nvCxnSpPr>
        <p:spPr>
          <a:xfrm>
            <a:off x="1871875" y="1914295"/>
            <a:ext cx="104549" cy="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直接箭头连接符 483">
            <a:extLst>
              <a:ext uri="{FF2B5EF4-FFF2-40B4-BE49-F238E27FC236}">
                <a16:creationId xmlns:a16="http://schemas.microsoft.com/office/drawing/2014/main" id="{B870DAAB-0870-1D02-EB4B-384C317254DE}"/>
              </a:ext>
            </a:extLst>
          </p:cNvPr>
          <p:cNvCxnSpPr>
            <a:cxnSpLocks/>
            <a:stCxn id="476" idx="6"/>
            <a:endCxn id="477" idx="2"/>
          </p:cNvCxnSpPr>
          <p:nvPr/>
        </p:nvCxnSpPr>
        <p:spPr>
          <a:xfrm>
            <a:off x="2120424" y="1916051"/>
            <a:ext cx="106835" cy="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7" name="流程图: 汇总连接 496">
            <a:extLst>
              <a:ext uri="{FF2B5EF4-FFF2-40B4-BE49-F238E27FC236}">
                <a16:creationId xmlns:a16="http://schemas.microsoft.com/office/drawing/2014/main" id="{9F34B162-506F-497C-B2B8-713AEC58563B}"/>
              </a:ext>
            </a:extLst>
          </p:cNvPr>
          <p:cNvSpPr/>
          <p:nvPr/>
        </p:nvSpPr>
        <p:spPr>
          <a:xfrm>
            <a:off x="2910205" y="2441329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流程图: 或者 498">
            <a:extLst>
              <a:ext uri="{FF2B5EF4-FFF2-40B4-BE49-F238E27FC236}">
                <a16:creationId xmlns:a16="http://schemas.microsoft.com/office/drawing/2014/main" id="{45516628-8507-F01D-1D7C-99DD3885EABE}"/>
              </a:ext>
            </a:extLst>
          </p:cNvPr>
          <p:cNvSpPr/>
          <p:nvPr/>
        </p:nvSpPr>
        <p:spPr>
          <a:xfrm>
            <a:off x="3148089" y="2442211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2" name="直接箭头连接符 501">
            <a:extLst>
              <a:ext uri="{FF2B5EF4-FFF2-40B4-BE49-F238E27FC236}">
                <a16:creationId xmlns:a16="http://schemas.microsoft.com/office/drawing/2014/main" id="{E02EC290-4026-CECD-6F65-5C7D4AD737C3}"/>
              </a:ext>
            </a:extLst>
          </p:cNvPr>
          <p:cNvCxnSpPr>
            <a:cxnSpLocks/>
            <a:stCxn id="173" idx="3"/>
            <a:endCxn id="497" idx="2"/>
          </p:cNvCxnSpPr>
          <p:nvPr/>
        </p:nvCxnSpPr>
        <p:spPr>
          <a:xfrm>
            <a:off x="2781538" y="2511419"/>
            <a:ext cx="128667" cy="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箭头连接符 507">
            <a:extLst>
              <a:ext uri="{FF2B5EF4-FFF2-40B4-BE49-F238E27FC236}">
                <a16:creationId xmlns:a16="http://schemas.microsoft.com/office/drawing/2014/main" id="{191DAB45-F645-663D-0A38-3510D46A726E}"/>
              </a:ext>
            </a:extLst>
          </p:cNvPr>
          <p:cNvCxnSpPr>
            <a:cxnSpLocks/>
            <a:stCxn id="497" idx="6"/>
            <a:endCxn id="499" idx="2"/>
          </p:cNvCxnSpPr>
          <p:nvPr/>
        </p:nvCxnSpPr>
        <p:spPr>
          <a:xfrm>
            <a:off x="3054205" y="2513329"/>
            <a:ext cx="93884" cy="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流程图: 汇总连接 80">
            <a:extLst>
              <a:ext uri="{FF2B5EF4-FFF2-40B4-BE49-F238E27FC236}">
                <a16:creationId xmlns:a16="http://schemas.microsoft.com/office/drawing/2014/main" id="{E04C74D9-6D68-BD61-CA49-5ACF623A775E}"/>
              </a:ext>
            </a:extLst>
          </p:cNvPr>
          <p:cNvSpPr/>
          <p:nvPr/>
        </p:nvSpPr>
        <p:spPr>
          <a:xfrm>
            <a:off x="3819309" y="3195174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流程图: 或者 81">
            <a:extLst>
              <a:ext uri="{FF2B5EF4-FFF2-40B4-BE49-F238E27FC236}">
                <a16:creationId xmlns:a16="http://schemas.microsoft.com/office/drawing/2014/main" id="{224569F8-8704-1498-2353-4DF9B97CF361}"/>
              </a:ext>
            </a:extLst>
          </p:cNvPr>
          <p:cNvSpPr/>
          <p:nvPr/>
        </p:nvSpPr>
        <p:spPr>
          <a:xfrm>
            <a:off x="4095252" y="320141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3641A428-2B20-3FA1-F792-5DF3A85B5024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3963309" y="3267174"/>
            <a:ext cx="131943" cy="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E06D01B-772B-F9B3-28FC-CBB02F04CCFA}"/>
              </a:ext>
            </a:extLst>
          </p:cNvPr>
          <p:cNvCxnSpPr>
            <a:cxnSpLocks/>
            <a:stCxn id="179" idx="3"/>
            <a:endCxn id="81" idx="2"/>
          </p:cNvCxnSpPr>
          <p:nvPr/>
        </p:nvCxnSpPr>
        <p:spPr>
          <a:xfrm>
            <a:off x="3730369" y="3264661"/>
            <a:ext cx="88940" cy="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Google Shape;6241;p63">
            <a:extLst>
              <a:ext uri="{FF2B5EF4-FFF2-40B4-BE49-F238E27FC236}">
                <a16:creationId xmlns:a16="http://schemas.microsoft.com/office/drawing/2014/main" id="{C03BCE2B-68E3-070D-8B59-71AC84E86ACA}"/>
              </a:ext>
            </a:extLst>
          </p:cNvPr>
          <p:cNvSpPr/>
          <p:nvPr/>
        </p:nvSpPr>
        <p:spPr>
          <a:xfrm>
            <a:off x="4079393" y="5924124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" name="Google Shape;6241;p63">
            <a:extLst>
              <a:ext uri="{FF2B5EF4-FFF2-40B4-BE49-F238E27FC236}">
                <a16:creationId xmlns:a16="http://schemas.microsoft.com/office/drawing/2014/main" id="{BCCD36CE-DA38-3682-8C52-2E568DA8D407}"/>
              </a:ext>
            </a:extLst>
          </p:cNvPr>
          <p:cNvSpPr/>
          <p:nvPr/>
        </p:nvSpPr>
        <p:spPr>
          <a:xfrm>
            <a:off x="3827920" y="5913403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A207C78-4316-77E2-0A01-FE73B26B9BE2}"/>
              </a:ext>
            </a:extLst>
          </p:cNvPr>
          <p:cNvCxnSpPr>
            <a:cxnSpLocks/>
            <a:stCxn id="101" idx="0"/>
            <a:endCxn id="81" idx="4"/>
          </p:cNvCxnSpPr>
          <p:nvPr/>
        </p:nvCxnSpPr>
        <p:spPr>
          <a:xfrm flipH="1" flipV="1">
            <a:off x="3891309" y="3339174"/>
            <a:ext cx="26611" cy="257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13324FBE-7690-91E2-C10E-45307E0AC34E}"/>
              </a:ext>
            </a:extLst>
          </p:cNvPr>
          <p:cNvCxnSpPr>
            <a:cxnSpLocks/>
            <a:stCxn id="100" idx="0"/>
            <a:endCxn id="82" idx="4"/>
          </p:cNvCxnSpPr>
          <p:nvPr/>
        </p:nvCxnSpPr>
        <p:spPr>
          <a:xfrm flipH="1" flipV="1">
            <a:off x="4167252" y="3345412"/>
            <a:ext cx="2141" cy="257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A728071-6C36-FFA9-176C-7D10612B1E57}"/>
              </a:ext>
            </a:extLst>
          </p:cNvPr>
          <p:cNvCxnSpPr>
            <a:cxnSpLocks/>
            <a:stCxn id="122" idx="0"/>
            <a:endCxn id="497" idx="4"/>
          </p:cNvCxnSpPr>
          <p:nvPr/>
        </p:nvCxnSpPr>
        <p:spPr>
          <a:xfrm flipH="1" flipV="1">
            <a:off x="2982205" y="2585329"/>
            <a:ext cx="135" cy="331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Google Shape;6241;p63">
            <a:extLst>
              <a:ext uri="{FF2B5EF4-FFF2-40B4-BE49-F238E27FC236}">
                <a16:creationId xmlns:a16="http://schemas.microsoft.com/office/drawing/2014/main" id="{BB23C5A1-36BD-9365-56AD-4D319F60A56A}"/>
              </a:ext>
            </a:extLst>
          </p:cNvPr>
          <p:cNvSpPr/>
          <p:nvPr/>
        </p:nvSpPr>
        <p:spPr>
          <a:xfrm>
            <a:off x="3151070" y="5919279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6241;p63">
            <a:extLst>
              <a:ext uri="{FF2B5EF4-FFF2-40B4-BE49-F238E27FC236}">
                <a16:creationId xmlns:a16="http://schemas.microsoft.com/office/drawing/2014/main" id="{15DE65D9-3CC1-EBED-8C52-3FC32CDD15D6}"/>
              </a:ext>
            </a:extLst>
          </p:cNvPr>
          <p:cNvSpPr/>
          <p:nvPr/>
        </p:nvSpPr>
        <p:spPr>
          <a:xfrm>
            <a:off x="2892340" y="5902208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B0CD4C21-4120-94E1-D877-42593939A60F}"/>
              </a:ext>
            </a:extLst>
          </p:cNvPr>
          <p:cNvCxnSpPr>
            <a:cxnSpLocks/>
            <a:stCxn id="121" idx="2"/>
          </p:cNvCxnSpPr>
          <p:nvPr/>
        </p:nvCxnSpPr>
        <p:spPr>
          <a:xfrm flipH="1" flipV="1">
            <a:off x="3212832" y="2586211"/>
            <a:ext cx="28238" cy="340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9465C154-3F90-F45B-54DE-8934C88210DD}"/>
              </a:ext>
            </a:extLst>
          </p:cNvPr>
          <p:cNvCxnSpPr>
            <a:cxnSpLocks/>
            <a:stCxn id="448" idx="3"/>
            <a:endCxn id="122" idx="2"/>
          </p:cNvCxnSpPr>
          <p:nvPr/>
        </p:nvCxnSpPr>
        <p:spPr>
          <a:xfrm flipV="1">
            <a:off x="1281745" y="5974208"/>
            <a:ext cx="1700595" cy="2129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连接符: 肘形 514">
            <a:extLst>
              <a:ext uri="{FF2B5EF4-FFF2-40B4-BE49-F238E27FC236}">
                <a16:creationId xmlns:a16="http://schemas.microsoft.com/office/drawing/2014/main" id="{31B1D453-C4B9-EBE1-22B7-E066D26220DD}"/>
              </a:ext>
            </a:extLst>
          </p:cNvPr>
          <p:cNvCxnSpPr>
            <a:cxnSpLocks/>
            <a:stCxn id="448" idx="3"/>
            <a:endCxn id="121" idx="2"/>
          </p:cNvCxnSpPr>
          <p:nvPr/>
        </p:nvCxnSpPr>
        <p:spPr>
          <a:xfrm flipV="1">
            <a:off x="1281745" y="5991279"/>
            <a:ext cx="1959325" cy="1958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1E79CAE-3F91-BFFF-A645-2D64506F6B73}"/>
              </a:ext>
            </a:extLst>
          </p:cNvPr>
          <p:cNvCxnSpPr>
            <a:cxnSpLocks/>
            <a:stCxn id="448" idx="3"/>
            <a:endCxn id="101" idx="2"/>
          </p:cNvCxnSpPr>
          <p:nvPr/>
        </p:nvCxnSpPr>
        <p:spPr>
          <a:xfrm flipV="1">
            <a:off x="1281745" y="5985403"/>
            <a:ext cx="2636175" cy="201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DC5D8B0F-B6A2-42A7-6BE9-AFF839676B62}"/>
              </a:ext>
            </a:extLst>
          </p:cNvPr>
          <p:cNvCxnSpPr>
            <a:cxnSpLocks/>
            <a:stCxn id="448" idx="3"/>
            <a:endCxn id="100" idx="2"/>
          </p:cNvCxnSpPr>
          <p:nvPr/>
        </p:nvCxnSpPr>
        <p:spPr>
          <a:xfrm flipV="1">
            <a:off x="1281745" y="5996124"/>
            <a:ext cx="2887648" cy="191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6241;p63">
            <a:extLst>
              <a:ext uri="{FF2B5EF4-FFF2-40B4-BE49-F238E27FC236}">
                <a16:creationId xmlns:a16="http://schemas.microsoft.com/office/drawing/2014/main" id="{94998C96-09BC-0347-C809-44CBD641B11C}"/>
              </a:ext>
            </a:extLst>
          </p:cNvPr>
          <p:cNvSpPr/>
          <p:nvPr/>
        </p:nvSpPr>
        <p:spPr>
          <a:xfrm>
            <a:off x="2210117" y="5914858"/>
            <a:ext cx="180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6241;p63">
            <a:extLst>
              <a:ext uri="{FF2B5EF4-FFF2-40B4-BE49-F238E27FC236}">
                <a16:creationId xmlns:a16="http://schemas.microsoft.com/office/drawing/2014/main" id="{DF6F93E1-56B5-AB68-AE3B-068553D0F358}"/>
              </a:ext>
            </a:extLst>
          </p:cNvPr>
          <p:cNvSpPr/>
          <p:nvPr/>
        </p:nvSpPr>
        <p:spPr>
          <a:xfrm>
            <a:off x="1958644" y="5910487"/>
            <a:ext cx="180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723F8C4-030C-ADC9-2E99-8A4853D15681}"/>
              </a:ext>
            </a:extLst>
          </p:cNvPr>
          <p:cNvCxnSpPr>
            <a:cxnSpLocks/>
            <a:stCxn id="33" idx="0"/>
            <a:endCxn id="476" idx="4"/>
          </p:cNvCxnSpPr>
          <p:nvPr/>
        </p:nvCxnSpPr>
        <p:spPr>
          <a:xfrm flipH="1" flipV="1">
            <a:off x="2048424" y="1988051"/>
            <a:ext cx="220" cy="39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0CDE085-D722-7172-34C5-C27053FB435B}"/>
              </a:ext>
            </a:extLst>
          </p:cNvPr>
          <p:cNvCxnSpPr>
            <a:cxnSpLocks/>
            <a:stCxn id="30" idx="0"/>
            <a:endCxn id="477" idx="4"/>
          </p:cNvCxnSpPr>
          <p:nvPr/>
        </p:nvCxnSpPr>
        <p:spPr>
          <a:xfrm flipH="1" flipV="1">
            <a:off x="2299259" y="1990004"/>
            <a:ext cx="858" cy="392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06C5443E-68CA-5D25-3786-9EF3A62AA6D1}"/>
              </a:ext>
            </a:extLst>
          </p:cNvPr>
          <p:cNvCxnSpPr>
            <a:cxnSpLocks/>
            <a:stCxn id="448" idx="3"/>
            <a:endCxn id="33" idx="2"/>
          </p:cNvCxnSpPr>
          <p:nvPr/>
        </p:nvCxnSpPr>
        <p:spPr>
          <a:xfrm flipV="1">
            <a:off x="1281745" y="5982487"/>
            <a:ext cx="766899" cy="204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5AF55694-B3A1-535C-B70A-42A893527B31}"/>
              </a:ext>
            </a:extLst>
          </p:cNvPr>
          <p:cNvCxnSpPr>
            <a:cxnSpLocks/>
            <a:stCxn id="448" idx="3"/>
            <a:endCxn id="30" idx="2"/>
          </p:cNvCxnSpPr>
          <p:nvPr/>
        </p:nvCxnSpPr>
        <p:spPr>
          <a:xfrm flipV="1">
            <a:off x="1281745" y="5986858"/>
            <a:ext cx="1018372" cy="2003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3" name="Google Shape;6306;p63">
            <a:extLst>
              <a:ext uri="{FF2B5EF4-FFF2-40B4-BE49-F238E27FC236}">
                <a16:creationId xmlns:a16="http://schemas.microsoft.com/office/drawing/2014/main" id="{A6CB4A23-6CDF-1653-D930-4D3D604C7AE8}"/>
              </a:ext>
            </a:extLst>
          </p:cNvPr>
          <p:cNvSpPr txBox="1"/>
          <p:nvPr/>
        </p:nvSpPr>
        <p:spPr>
          <a:xfrm>
            <a:off x="2056663" y="6223846"/>
            <a:ext cx="485191" cy="19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6306;p63">
            <a:extLst>
              <a:ext uri="{FF2B5EF4-FFF2-40B4-BE49-F238E27FC236}">
                <a16:creationId xmlns:a16="http://schemas.microsoft.com/office/drawing/2014/main" id="{A8794B55-100B-6BC5-90D1-30EF2EBDD924}"/>
              </a:ext>
            </a:extLst>
          </p:cNvPr>
          <p:cNvSpPr txBox="1"/>
          <p:nvPr/>
        </p:nvSpPr>
        <p:spPr>
          <a:xfrm>
            <a:off x="3020629" y="6254760"/>
            <a:ext cx="485191" cy="19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6306;p63">
            <a:extLst>
              <a:ext uri="{FF2B5EF4-FFF2-40B4-BE49-F238E27FC236}">
                <a16:creationId xmlns:a16="http://schemas.microsoft.com/office/drawing/2014/main" id="{3D19340E-5C95-A860-6A41-A037EE8CE7A0}"/>
              </a:ext>
            </a:extLst>
          </p:cNvPr>
          <p:cNvSpPr txBox="1"/>
          <p:nvPr/>
        </p:nvSpPr>
        <p:spPr>
          <a:xfrm>
            <a:off x="3917364" y="6254759"/>
            <a:ext cx="485191" cy="19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6306;p63">
            <a:extLst>
              <a:ext uri="{FF2B5EF4-FFF2-40B4-BE49-F238E27FC236}">
                <a16:creationId xmlns:a16="http://schemas.microsoft.com/office/drawing/2014/main" id="{77B19E4C-F529-830D-8769-E1A299009BBA}"/>
              </a:ext>
            </a:extLst>
          </p:cNvPr>
          <p:cNvSpPr txBox="1"/>
          <p:nvPr/>
        </p:nvSpPr>
        <p:spPr>
          <a:xfrm>
            <a:off x="5102137" y="6248204"/>
            <a:ext cx="485191" cy="19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365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CDF6A4-90D5-7F74-AEF0-4394ED47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Vit+DM</a:t>
            </a:r>
            <a:r>
              <a:rPr lang="zh-CN" altLang="en-US" sz="3200" dirty="0"/>
              <a:t>核心筒生成数据与真值对比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DD3704-9CBE-D192-485C-09377B5C547D}"/>
              </a:ext>
            </a:extLst>
          </p:cNvPr>
          <p:cNvSpPr txBox="1"/>
          <p:nvPr/>
        </p:nvSpPr>
        <p:spPr>
          <a:xfrm>
            <a:off x="124300" y="738028"/>
            <a:ext cx="1183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采用了</a:t>
            </a:r>
            <a:r>
              <a:rPr lang="en-US" altLang="zh-CN" dirty="0" err="1"/>
              <a:t>Vit+DM</a:t>
            </a:r>
            <a:r>
              <a:rPr lang="zh-CN" altLang="en-US" dirty="0"/>
              <a:t>和调整后地数据集，并且将轮廓作为底图在输入端</a:t>
            </a:r>
            <a:r>
              <a:rPr lang="en-US" altLang="zh-CN" dirty="0" err="1"/>
              <a:t>concate</a:t>
            </a:r>
            <a:r>
              <a:rPr lang="zh-CN" altLang="en-US" dirty="0"/>
              <a:t>之后，可以发现，模型能正确地认识位置、大小都随机的核心筒，并在核心筒周边排版，生成数据与真值数据相似性较高。其原因可能是</a:t>
            </a:r>
            <a:r>
              <a:rPr lang="en-US" altLang="zh-CN" dirty="0"/>
              <a:t>Self-Attention</a:t>
            </a:r>
            <a:r>
              <a:rPr lang="zh-CN" altLang="en-US" dirty="0"/>
              <a:t>机制能够高效识别红色核心筒位置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980F81-A8AD-6FC8-FE9E-1174C8656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290" r="8358" b="8470"/>
          <a:stretch/>
        </p:blipFill>
        <p:spPr>
          <a:xfrm>
            <a:off x="522514" y="2011199"/>
            <a:ext cx="10218057" cy="47690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E619B7-E93F-7EE7-ECA3-FA400DF2236D}"/>
              </a:ext>
            </a:extLst>
          </p:cNvPr>
          <p:cNvSpPr txBox="1"/>
          <p:nvPr/>
        </p:nvSpPr>
        <p:spPr>
          <a:xfrm>
            <a:off x="428171" y="1513113"/>
            <a:ext cx="593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张训练数据 </a:t>
            </a:r>
            <a:r>
              <a:rPr lang="en-US" altLang="zh-CN" dirty="0"/>
              <a:t>50</a:t>
            </a:r>
            <a:r>
              <a:rPr lang="zh-CN" altLang="en-US" dirty="0"/>
              <a:t>张测试数据  </a:t>
            </a:r>
            <a:r>
              <a:rPr lang="en-US" altLang="zh-CN" dirty="0"/>
              <a:t>30</a:t>
            </a:r>
            <a:r>
              <a:rPr lang="zh-CN" altLang="en-US" dirty="0"/>
              <a:t>次训练 </a:t>
            </a:r>
            <a:r>
              <a:rPr lang="en-US" altLang="zh-CN" dirty="0"/>
              <a:t>128x128</a:t>
            </a:r>
            <a:r>
              <a:rPr lang="zh-CN" altLang="en-US" dirty="0"/>
              <a:t>分辨率</a:t>
            </a:r>
          </a:p>
        </p:txBody>
      </p:sp>
    </p:spTree>
    <p:extLst>
      <p:ext uri="{BB962C8B-B14F-4D97-AF65-F5344CB8AC3E}">
        <p14:creationId xmlns:p14="http://schemas.microsoft.com/office/powerpoint/2010/main" val="104276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CDF6A4-90D5-7F74-AEF0-4394ED47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Vit+DM</a:t>
            </a:r>
            <a:r>
              <a:rPr lang="zh-CN" altLang="en-US" sz="3200" dirty="0"/>
              <a:t>核心筒生成数据与真值对比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E619B7-E93F-7EE7-ECA3-FA400DF2236D}"/>
              </a:ext>
            </a:extLst>
          </p:cNvPr>
          <p:cNvSpPr txBox="1"/>
          <p:nvPr/>
        </p:nvSpPr>
        <p:spPr>
          <a:xfrm>
            <a:off x="0" y="634042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张训练数据 </a:t>
            </a:r>
            <a:r>
              <a:rPr lang="en-US" altLang="zh-CN" dirty="0"/>
              <a:t>50</a:t>
            </a:r>
            <a:r>
              <a:rPr lang="zh-CN" altLang="en-US" dirty="0"/>
              <a:t>张测试数据 </a:t>
            </a:r>
            <a:r>
              <a:rPr lang="en-US" altLang="zh-CN" dirty="0"/>
              <a:t>800</a:t>
            </a:r>
            <a:r>
              <a:rPr lang="zh-CN" altLang="en-US" dirty="0"/>
              <a:t>次训练 </a:t>
            </a:r>
            <a:r>
              <a:rPr lang="en-US" altLang="zh-CN" dirty="0"/>
              <a:t>128x128</a:t>
            </a:r>
            <a:r>
              <a:rPr lang="zh-CN" altLang="en-US" dirty="0"/>
              <a:t>分辨率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F0C15-84C4-F8B5-5D7A-896C0AD97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t="7924" r="9693" b="8590"/>
          <a:stretch/>
        </p:blipFill>
        <p:spPr>
          <a:xfrm>
            <a:off x="523982" y="1027626"/>
            <a:ext cx="11209106" cy="55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CDF6A4-90D5-7F74-AEF0-4394ED47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Vit+DM</a:t>
            </a:r>
            <a:r>
              <a:rPr lang="zh-CN" altLang="en-US" sz="3200" dirty="0"/>
              <a:t>核心筒生成数据与真值对比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E619B7-E93F-7EE7-ECA3-FA400DF2236D}"/>
              </a:ext>
            </a:extLst>
          </p:cNvPr>
          <p:cNvSpPr txBox="1"/>
          <p:nvPr/>
        </p:nvSpPr>
        <p:spPr>
          <a:xfrm>
            <a:off x="0" y="634042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张训练数据 </a:t>
            </a:r>
            <a:r>
              <a:rPr lang="en-US" altLang="zh-CN" dirty="0"/>
              <a:t>50</a:t>
            </a:r>
            <a:r>
              <a:rPr lang="zh-CN" altLang="en-US" dirty="0"/>
              <a:t>张测试数据 </a:t>
            </a:r>
            <a:r>
              <a:rPr lang="en-US" altLang="zh-CN" dirty="0"/>
              <a:t>800</a:t>
            </a:r>
            <a:r>
              <a:rPr lang="zh-CN" altLang="en-US" dirty="0"/>
              <a:t>次训练 </a:t>
            </a:r>
            <a:r>
              <a:rPr lang="en-US" altLang="zh-CN" dirty="0"/>
              <a:t>128x128</a:t>
            </a:r>
            <a:r>
              <a:rPr lang="zh-CN" altLang="en-US" dirty="0"/>
              <a:t>分辨率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982596-ED42-0A3C-F78E-B15F83A1D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10367" r="12207" b="8456"/>
          <a:stretch/>
        </p:blipFill>
        <p:spPr>
          <a:xfrm>
            <a:off x="0" y="1003374"/>
            <a:ext cx="11220481" cy="551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1CDF6A4-90D5-7F74-AEF0-4394ED47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Vit+DM</a:t>
            </a:r>
            <a:r>
              <a:rPr lang="zh-CN" altLang="en-US" sz="3200" dirty="0"/>
              <a:t>核心筒生成数据与真值对比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E619B7-E93F-7EE7-ECA3-FA400DF2236D}"/>
              </a:ext>
            </a:extLst>
          </p:cNvPr>
          <p:cNvSpPr txBox="1"/>
          <p:nvPr/>
        </p:nvSpPr>
        <p:spPr>
          <a:xfrm>
            <a:off x="0" y="634042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张训练数据 </a:t>
            </a:r>
            <a:r>
              <a:rPr lang="en-US" altLang="zh-CN" dirty="0"/>
              <a:t>50</a:t>
            </a:r>
            <a:r>
              <a:rPr lang="zh-CN" altLang="en-US" dirty="0"/>
              <a:t>张测试数据 </a:t>
            </a:r>
            <a:r>
              <a:rPr lang="en-US" altLang="zh-CN" dirty="0"/>
              <a:t>800</a:t>
            </a:r>
            <a:r>
              <a:rPr lang="zh-CN" altLang="en-US" dirty="0"/>
              <a:t>次训练 </a:t>
            </a:r>
            <a:r>
              <a:rPr lang="en-US" altLang="zh-CN" dirty="0"/>
              <a:t>128x128</a:t>
            </a:r>
            <a:r>
              <a:rPr lang="zh-CN" altLang="en-US" dirty="0"/>
              <a:t>分辨率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2237FD-2541-B159-40F8-E5C91CB0B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9075" r="6690" b="9263"/>
          <a:stretch/>
        </p:blipFill>
        <p:spPr>
          <a:xfrm>
            <a:off x="921813" y="1488822"/>
            <a:ext cx="4846470" cy="4768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71F195-106A-24F7-6AAC-3D5F178E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7882" r="7923" b="6997"/>
          <a:stretch/>
        </p:blipFill>
        <p:spPr>
          <a:xfrm>
            <a:off x="6290795" y="1488822"/>
            <a:ext cx="4778258" cy="48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DE5C2-4866-608E-0AAA-BBE4D95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ViT</a:t>
            </a:r>
            <a:r>
              <a:rPr lang="en-US" altLang="zh-CN" sz="3200" dirty="0"/>
              <a:t> Module</a:t>
            </a:r>
            <a:r>
              <a:rPr lang="zh-CN" altLang="en-US" sz="3200" dirty="0"/>
              <a:t>细节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77EF06-B699-747F-C289-05FFA876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914400"/>
            <a:ext cx="96107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E2B27B9-D23F-BB9B-F72A-10F6E1E8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0"/>
            <a:ext cx="10515600" cy="6894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Latent Diffusion Model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5F933-A1F5-C883-E362-4DD33320AFED}"/>
              </a:ext>
            </a:extLst>
          </p:cNvPr>
          <p:cNvSpPr txBox="1"/>
          <p:nvPr/>
        </p:nvSpPr>
        <p:spPr>
          <a:xfrm>
            <a:off x="0" y="61427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单纯的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对于较低分辨率如</a:t>
            </a:r>
            <a:r>
              <a:rPr lang="en-US" altLang="zh-CN" dirty="0"/>
              <a:t>32x32</a:t>
            </a:r>
            <a:r>
              <a:rPr lang="zh-CN" altLang="en-US" dirty="0"/>
              <a:t>，</a:t>
            </a:r>
            <a:r>
              <a:rPr lang="en-US" altLang="zh-CN" dirty="0"/>
              <a:t>64x64,128x128</a:t>
            </a:r>
            <a:r>
              <a:rPr lang="zh-CN" altLang="en-US" dirty="0"/>
              <a:t>可以处理，但是对于更高分辨率，如</a:t>
            </a:r>
            <a:r>
              <a:rPr lang="en-US" altLang="zh-CN" dirty="0"/>
              <a:t>256</a:t>
            </a:r>
            <a:r>
              <a:rPr lang="zh-CN" altLang="en-US" dirty="0"/>
              <a:t>等，由于其中</a:t>
            </a:r>
            <a:r>
              <a:rPr lang="en-US" altLang="zh-CN" dirty="0"/>
              <a:t>DDPM</a:t>
            </a:r>
            <a:r>
              <a:rPr lang="zh-CN" altLang="en-US" dirty="0"/>
              <a:t>链式过程是在像素空间中进行，高分辨率下训练过慢。因此可以采取</a:t>
            </a:r>
            <a:r>
              <a:rPr lang="en-US" altLang="zh-CN" dirty="0"/>
              <a:t>Latent Diffusion Model</a:t>
            </a:r>
            <a:r>
              <a:rPr lang="zh-CN" altLang="en-US" dirty="0"/>
              <a:t>，在</a:t>
            </a:r>
            <a:r>
              <a:rPr lang="en-US" altLang="zh-CN" dirty="0"/>
              <a:t>latent</a:t>
            </a:r>
            <a:r>
              <a:rPr lang="zh-CN" altLang="en-US" dirty="0"/>
              <a:t>空间中进行</a:t>
            </a:r>
            <a:r>
              <a:rPr lang="en-US" altLang="zh-CN" dirty="0"/>
              <a:t>DDPM</a:t>
            </a:r>
            <a:r>
              <a:rPr lang="zh-CN" altLang="en-US" dirty="0"/>
              <a:t>过程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07F5B8C-BA09-578E-D5FF-982B245C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60" y="1659618"/>
            <a:ext cx="8096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75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E2B27B9-D23F-BB9B-F72A-10F6E1E8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0"/>
            <a:ext cx="10515600" cy="6894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VAE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5F933-A1F5-C883-E362-4DD33320AFED}"/>
              </a:ext>
            </a:extLst>
          </p:cNvPr>
          <p:cNvSpPr txBox="1"/>
          <p:nvPr/>
        </p:nvSpPr>
        <p:spPr>
          <a:xfrm>
            <a:off x="0" y="61427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LDM</a:t>
            </a:r>
            <a:r>
              <a:rPr lang="zh-CN" altLang="en-US" dirty="0"/>
              <a:t>种，</a:t>
            </a:r>
            <a:r>
              <a:rPr lang="en-US" altLang="zh-CN" dirty="0"/>
              <a:t>VAE</a:t>
            </a:r>
            <a:r>
              <a:rPr lang="zh-CN" altLang="en-US" dirty="0"/>
              <a:t>用于将图片像素域的信息转换到</a:t>
            </a:r>
            <a:r>
              <a:rPr lang="en-US" altLang="zh-CN" dirty="0"/>
              <a:t>latent space</a:t>
            </a:r>
            <a:r>
              <a:rPr lang="zh-CN" altLang="en-US" dirty="0"/>
              <a:t>。因此我们体现训练</a:t>
            </a:r>
            <a:r>
              <a:rPr lang="en-US" altLang="zh-CN" dirty="0"/>
              <a:t>VAE</a:t>
            </a:r>
            <a:r>
              <a:rPr lang="zh-CN" altLang="en-US" dirty="0"/>
              <a:t>的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部分。</a:t>
            </a:r>
            <a:endParaRPr lang="en-US" altLang="zh-CN" dirty="0"/>
          </a:p>
          <a:p>
            <a:r>
              <a:rPr lang="en-US" altLang="zh-CN" dirty="0"/>
              <a:t>VAE</a:t>
            </a:r>
            <a:r>
              <a:rPr lang="zh-CN" altLang="en-US" dirty="0"/>
              <a:t>的核心概念是产生一个在</a:t>
            </a:r>
            <a:r>
              <a:rPr lang="en-US" altLang="zh-CN" dirty="0"/>
              <a:t>latent space</a:t>
            </a:r>
            <a:r>
              <a:rPr lang="zh-CN" altLang="en-US" dirty="0"/>
              <a:t>里面的概率分布，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62077C-628F-D47F-086C-15708AA1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29" y="1586940"/>
            <a:ext cx="5618842" cy="26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FD5242-750C-5CE0-8663-2484E4BB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73" y="1499803"/>
            <a:ext cx="5838512" cy="27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BE6631-A025-260B-2F7A-CEB639E2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49" y="4259944"/>
            <a:ext cx="1460283" cy="2267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2F1845-D4CA-1EC1-081B-657D9D5D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350" y="4404860"/>
            <a:ext cx="219730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Google Shape;6241;p63"/>
          <p:cNvSpPr/>
          <p:nvPr/>
        </p:nvSpPr>
        <p:spPr>
          <a:xfrm>
            <a:off x="2712299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2" name="Google Shape;6242;p63"/>
          <p:cNvSpPr/>
          <p:nvPr/>
        </p:nvSpPr>
        <p:spPr>
          <a:xfrm>
            <a:off x="1768717" y="1497000"/>
            <a:ext cx="4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3" name="Google Shape;6243;p63"/>
          <p:cNvSpPr/>
          <p:nvPr/>
        </p:nvSpPr>
        <p:spPr>
          <a:xfrm>
            <a:off x="1835673" y="2397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4" name="Google Shape;6244;p63"/>
          <p:cNvSpPr/>
          <p:nvPr/>
        </p:nvSpPr>
        <p:spPr>
          <a:xfrm>
            <a:off x="2805457" y="1995868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5" name="Google Shape;6245;p63"/>
          <p:cNvSpPr/>
          <p:nvPr/>
        </p:nvSpPr>
        <p:spPr>
          <a:xfrm rot="5400000">
            <a:off x="2929199" y="3059728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6" name="Google Shape;6246;p63"/>
          <p:cNvSpPr/>
          <p:nvPr/>
        </p:nvSpPr>
        <p:spPr>
          <a:xfrm>
            <a:off x="3215433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7" name="Google Shape;6247;p63"/>
          <p:cNvSpPr/>
          <p:nvPr/>
        </p:nvSpPr>
        <p:spPr>
          <a:xfrm>
            <a:off x="3052195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8" name="Google Shape;6248;p63"/>
          <p:cNvSpPr/>
          <p:nvPr/>
        </p:nvSpPr>
        <p:spPr>
          <a:xfrm>
            <a:off x="3374024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9" name="Google Shape;6249;p63"/>
          <p:cNvSpPr/>
          <p:nvPr/>
        </p:nvSpPr>
        <p:spPr>
          <a:xfrm>
            <a:off x="3532641" y="4404351"/>
            <a:ext cx="1324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0" name="Google Shape;6250;p63"/>
          <p:cNvSpPr/>
          <p:nvPr/>
        </p:nvSpPr>
        <p:spPr>
          <a:xfrm rot="5400000">
            <a:off x="3532587" y="4239839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1" name="Google Shape;6251;p63"/>
          <p:cNvSpPr/>
          <p:nvPr/>
        </p:nvSpPr>
        <p:spPr>
          <a:xfrm>
            <a:off x="3871635" y="4404351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2" name="Google Shape;6252;p63"/>
          <p:cNvSpPr/>
          <p:nvPr/>
        </p:nvSpPr>
        <p:spPr>
          <a:xfrm>
            <a:off x="3702137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3" name="Google Shape;6253;p63"/>
          <p:cNvSpPr/>
          <p:nvPr/>
        </p:nvSpPr>
        <p:spPr>
          <a:xfrm>
            <a:off x="4117755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4" name="Google Shape;6254;p63"/>
          <p:cNvSpPr/>
          <p:nvPr/>
        </p:nvSpPr>
        <p:spPr>
          <a:xfrm>
            <a:off x="2959864" y="1095233"/>
            <a:ext cx="71200" cy="1894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5" name="Google Shape;6255;p63"/>
          <p:cNvSpPr/>
          <p:nvPr/>
        </p:nvSpPr>
        <p:spPr>
          <a:xfrm>
            <a:off x="2950204" y="3223119"/>
            <a:ext cx="712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6" name="Google Shape;6256;p63"/>
          <p:cNvSpPr/>
          <p:nvPr/>
        </p:nvSpPr>
        <p:spPr>
          <a:xfrm>
            <a:off x="3532641" y="3223119"/>
            <a:ext cx="132400" cy="9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7" name="Google Shape;6257;p63"/>
          <p:cNvSpPr/>
          <p:nvPr/>
        </p:nvSpPr>
        <p:spPr>
          <a:xfrm>
            <a:off x="4287237" y="4404351"/>
            <a:ext cx="209200" cy="493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8" name="Google Shape;6258;p63"/>
          <p:cNvSpPr/>
          <p:nvPr/>
        </p:nvSpPr>
        <p:spPr>
          <a:xfrm rot="5400000">
            <a:off x="4325499" y="4952020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9" name="Google Shape;6259;p63"/>
          <p:cNvSpPr/>
          <p:nvPr/>
        </p:nvSpPr>
        <p:spPr>
          <a:xfrm>
            <a:off x="4287231" y="5099001"/>
            <a:ext cx="2092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0" name="Google Shape;6260;p63"/>
          <p:cNvSpPr/>
          <p:nvPr/>
        </p:nvSpPr>
        <p:spPr>
          <a:xfrm>
            <a:off x="4678836" y="5099001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1" name="Google Shape;6261;p63"/>
          <p:cNvSpPr/>
          <p:nvPr/>
        </p:nvSpPr>
        <p:spPr>
          <a:xfrm>
            <a:off x="4521357" y="522422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2" name="Google Shape;6262;p63"/>
          <p:cNvSpPr/>
          <p:nvPr/>
        </p:nvSpPr>
        <p:spPr>
          <a:xfrm>
            <a:off x="5146108" y="5099001"/>
            <a:ext cx="284800" cy="343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3" name="Google Shape;6263;p63"/>
          <p:cNvSpPr/>
          <p:nvPr/>
        </p:nvSpPr>
        <p:spPr>
          <a:xfrm>
            <a:off x="4988631" y="522422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4" name="Google Shape;6264;p63"/>
          <p:cNvSpPr/>
          <p:nvPr/>
        </p:nvSpPr>
        <p:spPr>
          <a:xfrm>
            <a:off x="5146121" y="5628523"/>
            <a:ext cx="2848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5" name="Google Shape;6265;p63"/>
          <p:cNvSpPr/>
          <p:nvPr/>
        </p:nvSpPr>
        <p:spPr>
          <a:xfrm rot="5400000">
            <a:off x="5222229" y="5490148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6" name="Google Shape;6266;p63"/>
          <p:cNvSpPr/>
          <p:nvPr/>
        </p:nvSpPr>
        <p:spPr>
          <a:xfrm>
            <a:off x="5642268" y="5628524"/>
            <a:ext cx="4136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7" name="Google Shape;6267;p63"/>
          <p:cNvSpPr/>
          <p:nvPr/>
        </p:nvSpPr>
        <p:spPr>
          <a:xfrm>
            <a:off x="5470347" y="564840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8" name="Google Shape;6268;p63"/>
          <p:cNvSpPr/>
          <p:nvPr/>
        </p:nvSpPr>
        <p:spPr>
          <a:xfrm>
            <a:off x="6267329" y="5628524"/>
            <a:ext cx="413600" cy="13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9" name="Google Shape;6269;p63"/>
          <p:cNvSpPr/>
          <p:nvPr/>
        </p:nvSpPr>
        <p:spPr>
          <a:xfrm>
            <a:off x="6095408" y="564840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0" name="Google Shape;6270;p63"/>
          <p:cNvSpPr/>
          <p:nvPr/>
        </p:nvSpPr>
        <p:spPr>
          <a:xfrm>
            <a:off x="5983812" y="5098975"/>
            <a:ext cx="284800" cy="343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1" name="Google Shape;6271;p63"/>
          <p:cNvSpPr/>
          <p:nvPr/>
        </p:nvSpPr>
        <p:spPr>
          <a:xfrm>
            <a:off x="6272320" y="5098967"/>
            <a:ext cx="4064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2" name="Google Shape;6272;p63"/>
          <p:cNvSpPr/>
          <p:nvPr/>
        </p:nvSpPr>
        <p:spPr>
          <a:xfrm>
            <a:off x="6914391" y="5098975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3" name="Google Shape;6273;p63"/>
          <p:cNvSpPr/>
          <p:nvPr/>
        </p:nvSpPr>
        <p:spPr>
          <a:xfrm>
            <a:off x="6729757" y="5224167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4" name="Google Shape;6274;p63"/>
          <p:cNvSpPr/>
          <p:nvPr/>
        </p:nvSpPr>
        <p:spPr>
          <a:xfrm>
            <a:off x="7385632" y="5098975"/>
            <a:ext cx="284800" cy="34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5" name="Google Shape;6275;p63"/>
          <p:cNvSpPr/>
          <p:nvPr/>
        </p:nvSpPr>
        <p:spPr>
          <a:xfrm>
            <a:off x="7226159" y="5224200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6" name="Google Shape;6276;p63"/>
          <p:cNvSpPr/>
          <p:nvPr/>
        </p:nvSpPr>
        <p:spPr>
          <a:xfrm rot="5400000" flipH="1">
            <a:off x="6339776" y="5493263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7" name="Google Shape;6277;p63"/>
          <p:cNvSpPr/>
          <p:nvPr/>
        </p:nvSpPr>
        <p:spPr>
          <a:xfrm>
            <a:off x="7385645" y="4404351"/>
            <a:ext cx="2848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8" name="Google Shape;6278;p63"/>
          <p:cNvSpPr/>
          <p:nvPr/>
        </p:nvSpPr>
        <p:spPr>
          <a:xfrm>
            <a:off x="7170535" y="4404351"/>
            <a:ext cx="209200" cy="493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9" name="Google Shape;6279;p63"/>
          <p:cNvSpPr/>
          <p:nvPr/>
        </p:nvSpPr>
        <p:spPr>
          <a:xfrm rot="5400000" flipH="1">
            <a:off x="7461753" y="4952045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0" name="Google Shape;6280;p63"/>
          <p:cNvSpPr/>
          <p:nvPr/>
        </p:nvSpPr>
        <p:spPr>
          <a:xfrm>
            <a:off x="7887101" y="4404367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1" name="Google Shape;6281;p63"/>
          <p:cNvSpPr/>
          <p:nvPr/>
        </p:nvSpPr>
        <p:spPr>
          <a:xfrm>
            <a:off x="7701760" y="46047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2" name="Google Shape;6282;p63"/>
          <p:cNvSpPr/>
          <p:nvPr/>
        </p:nvSpPr>
        <p:spPr>
          <a:xfrm rot="5400000" flipH="1">
            <a:off x="8405339" y="4239891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3" name="Google Shape;6283;p63"/>
          <p:cNvSpPr/>
          <p:nvPr/>
        </p:nvSpPr>
        <p:spPr>
          <a:xfrm>
            <a:off x="8360452" y="3223133"/>
            <a:ext cx="2092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4" name="Google Shape;6284;p63"/>
          <p:cNvSpPr/>
          <p:nvPr/>
        </p:nvSpPr>
        <p:spPr>
          <a:xfrm>
            <a:off x="8366963" y="4404267"/>
            <a:ext cx="209200" cy="4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5" name="Google Shape;6285;p63"/>
          <p:cNvSpPr/>
          <p:nvPr/>
        </p:nvSpPr>
        <p:spPr>
          <a:xfrm>
            <a:off x="8160020" y="4585276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6" name="Google Shape;6286;p63"/>
          <p:cNvSpPr/>
          <p:nvPr/>
        </p:nvSpPr>
        <p:spPr>
          <a:xfrm>
            <a:off x="8218479" y="3223119"/>
            <a:ext cx="132400" cy="9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7" name="Google Shape;6287;p63"/>
          <p:cNvSpPr/>
          <p:nvPr/>
        </p:nvSpPr>
        <p:spPr>
          <a:xfrm>
            <a:off x="8833607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8" name="Google Shape;6288;p63"/>
          <p:cNvSpPr/>
          <p:nvPr/>
        </p:nvSpPr>
        <p:spPr>
          <a:xfrm>
            <a:off x="8654831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89" name="Google Shape;6289;p63"/>
          <p:cNvSpPr/>
          <p:nvPr/>
        </p:nvSpPr>
        <p:spPr>
          <a:xfrm>
            <a:off x="9191167" y="3223119"/>
            <a:ext cx="132400" cy="945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0" name="Google Shape;6290;p63"/>
          <p:cNvSpPr/>
          <p:nvPr/>
        </p:nvSpPr>
        <p:spPr>
          <a:xfrm>
            <a:off x="9012391" y="3649304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1" name="Google Shape;6291;p63"/>
          <p:cNvSpPr/>
          <p:nvPr/>
        </p:nvSpPr>
        <p:spPr>
          <a:xfrm rot="5400000" flipH="1">
            <a:off x="9191136" y="3059797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2" name="Google Shape;6292;p63"/>
          <p:cNvSpPr/>
          <p:nvPr/>
        </p:nvSpPr>
        <p:spPr>
          <a:xfrm>
            <a:off x="9191167" y="1095233"/>
            <a:ext cx="1324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3" name="Google Shape;6293;p63"/>
          <p:cNvSpPr/>
          <p:nvPr/>
        </p:nvSpPr>
        <p:spPr>
          <a:xfrm>
            <a:off x="9112244" y="1095233"/>
            <a:ext cx="71200" cy="1894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4" name="Google Shape;6294;p63"/>
          <p:cNvSpPr/>
          <p:nvPr/>
        </p:nvSpPr>
        <p:spPr>
          <a:xfrm>
            <a:off x="9853521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5" name="Google Shape;6295;p63"/>
          <p:cNvSpPr/>
          <p:nvPr/>
        </p:nvSpPr>
        <p:spPr>
          <a:xfrm>
            <a:off x="9671195" y="1995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6" name="Google Shape;6296;p63"/>
          <p:cNvSpPr/>
          <p:nvPr/>
        </p:nvSpPr>
        <p:spPr>
          <a:xfrm>
            <a:off x="9995125" y="1995868"/>
            <a:ext cx="132400" cy="928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7" name="Google Shape;6297;p63"/>
          <p:cNvSpPr/>
          <p:nvPr/>
        </p:nvSpPr>
        <p:spPr>
          <a:xfrm>
            <a:off x="10197912" y="1095233"/>
            <a:ext cx="4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8" name="Google Shape;6298;p63"/>
          <p:cNvSpPr/>
          <p:nvPr/>
        </p:nvSpPr>
        <p:spPr>
          <a:xfrm>
            <a:off x="9550091" y="1095233"/>
            <a:ext cx="71200" cy="1894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9" name="Google Shape;6299;p63"/>
          <p:cNvSpPr/>
          <p:nvPr/>
        </p:nvSpPr>
        <p:spPr>
          <a:xfrm>
            <a:off x="9370608" y="199563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00" name="Google Shape;6300;p63"/>
          <p:cNvCxnSpPr/>
          <p:nvPr/>
        </p:nvCxnSpPr>
        <p:spPr>
          <a:xfrm>
            <a:off x="3231300" y="2042027"/>
            <a:ext cx="56956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1" name="Google Shape;6301;p63"/>
          <p:cNvCxnSpPr/>
          <p:nvPr/>
        </p:nvCxnSpPr>
        <p:spPr>
          <a:xfrm rot="10800000" flipH="1">
            <a:off x="3838967" y="3675551"/>
            <a:ext cx="4205600" cy="35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2" name="Google Shape;6302;p63"/>
          <p:cNvCxnSpPr/>
          <p:nvPr/>
        </p:nvCxnSpPr>
        <p:spPr>
          <a:xfrm>
            <a:off x="4613091" y="4627267"/>
            <a:ext cx="2440800" cy="88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3" name="Google Shape;6303;p63"/>
          <p:cNvCxnSpPr/>
          <p:nvPr/>
        </p:nvCxnSpPr>
        <p:spPr>
          <a:xfrm rot="10800000" flipH="1">
            <a:off x="5504193" y="5268651"/>
            <a:ext cx="406400" cy="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4" name="Google Shape;6304;p63"/>
          <p:cNvSpPr txBox="1"/>
          <p:nvPr/>
        </p:nvSpPr>
        <p:spPr>
          <a:xfrm>
            <a:off x="1625323" y="1258977"/>
            <a:ext cx="284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5" name="Google Shape;6305;p63"/>
          <p:cNvSpPr txBox="1"/>
          <p:nvPr/>
        </p:nvSpPr>
        <p:spPr>
          <a:xfrm>
            <a:off x="4108833" y="412130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6" name="Google Shape;6306;p63"/>
          <p:cNvSpPr txBox="1"/>
          <p:nvPr/>
        </p:nvSpPr>
        <p:spPr>
          <a:xfrm>
            <a:off x="1738677" y="126976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7" name="Google Shape;6307;p63"/>
          <p:cNvSpPr txBox="1"/>
          <p:nvPr/>
        </p:nvSpPr>
        <p:spPr>
          <a:xfrm>
            <a:off x="2702811" y="86799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8" name="Google Shape;6308;p63"/>
          <p:cNvSpPr txBox="1"/>
          <p:nvPr/>
        </p:nvSpPr>
        <p:spPr>
          <a:xfrm>
            <a:off x="2992033" y="2965531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9" name="Google Shape;6309;p63"/>
          <p:cNvSpPr txBox="1"/>
          <p:nvPr/>
        </p:nvSpPr>
        <p:spPr>
          <a:xfrm>
            <a:off x="3315833" y="2979631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0" name="Google Shape;6310;p63"/>
          <p:cNvSpPr txBox="1"/>
          <p:nvPr/>
        </p:nvSpPr>
        <p:spPr>
          <a:xfrm>
            <a:off x="3693233" y="4121164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1" name="Google Shape;6311;p63"/>
          <p:cNvSpPr txBox="1"/>
          <p:nvPr/>
        </p:nvSpPr>
        <p:spPr>
          <a:xfrm>
            <a:off x="4538267" y="4860836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2" name="Google Shape;6312;p63"/>
          <p:cNvSpPr txBox="1"/>
          <p:nvPr/>
        </p:nvSpPr>
        <p:spPr>
          <a:xfrm>
            <a:off x="5005400" y="48618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3" name="Google Shape;6313;p63"/>
          <p:cNvSpPr txBox="1"/>
          <p:nvPr/>
        </p:nvSpPr>
        <p:spPr>
          <a:xfrm>
            <a:off x="5579397" y="5707848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4" name="Google Shape;6314;p63"/>
          <p:cNvSpPr txBox="1"/>
          <p:nvPr/>
        </p:nvSpPr>
        <p:spPr>
          <a:xfrm>
            <a:off x="6191100" y="57196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5" name="Google Shape;6315;p63"/>
          <p:cNvSpPr txBox="1"/>
          <p:nvPr/>
        </p:nvSpPr>
        <p:spPr>
          <a:xfrm>
            <a:off x="5798553" y="4857820"/>
            <a:ext cx="103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6" name="Google Shape;6316;p63"/>
          <p:cNvSpPr txBox="1"/>
          <p:nvPr/>
        </p:nvSpPr>
        <p:spPr>
          <a:xfrm>
            <a:off x="6752184" y="4857840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7" name="Google Shape;6317;p63"/>
          <p:cNvSpPr txBox="1"/>
          <p:nvPr/>
        </p:nvSpPr>
        <p:spPr>
          <a:xfrm>
            <a:off x="9937897" y="86801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8" name="Google Shape;6318;p63"/>
          <p:cNvSpPr txBox="1"/>
          <p:nvPr/>
        </p:nvSpPr>
        <p:spPr>
          <a:xfrm>
            <a:off x="6979367" y="4160220"/>
            <a:ext cx="8224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9" name="Google Shape;6319;p63"/>
          <p:cNvSpPr txBox="1"/>
          <p:nvPr/>
        </p:nvSpPr>
        <p:spPr>
          <a:xfrm>
            <a:off x="7692524" y="416435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0" name="Google Shape;6320;p63"/>
          <p:cNvSpPr txBox="1"/>
          <p:nvPr/>
        </p:nvSpPr>
        <p:spPr>
          <a:xfrm>
            <a:off x="7996811" y="298419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1" name="Google Shape;6321;p63"/>
          <p:cNvSpPr txBox="1"/>
          <p:nvPr/>
        </p:nvSpPr>
        <p:spPr>
          <a:xfrm>
            <a:off x="8525401" y="297967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2" name="Google Shape;6322;p63"/>
          <p:cNvSpPr txBox="1"/>
          <p:nvPr/>
        </p:nvSpPr>
        <p:spPr>
          <a:xfrm>
            <a:off x="8813877" y="857203"/>
            <a:ext cx="7488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3" name="Google Shape;6323;p63"/>
          <p:cNvSpPr txBox="1"/>
          <p:nvPr/>
        </p:nvSpPr>
        <p:spPr>
          <a:xfrm>
            <a:off x="9293927" y="857217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4" name="Google Shape;6324;p63"/>
          <p:cNvSpPr txBox="1"/>
          <p:nvPr/>
        </p:nvSpPr>
        <p:spPr>
          <a:xfrm>
            <a:off x="9606233" y="867993"/>
            <a:ext cx="566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5" name="Google Shape;6325;p63"/>
          <p:cNvSpPr/>
          <p:nvPr/>
        </p:nvSpPr>
        <p:spPr>
          <a:xfrm>
            <a:off x="3723351" y="1142417"/>
            <a:ext cx="4636000" cy="82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6" name="Google Shape;6326;p63"/>
          <p:cNvSpPr/>
          <p:nvPr/>
        </p:nvSpPr>
        <p:spPr>
          <a:xfrm>
            <a:off x="3826840" y="1232585"/>
            <a:ext cx="132400" cy="928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7" name="Google Shape;6327;p63"/>
          <p:cNvSpPr/>
          <p:nvPr/>
        </p:nvSpPr>
        <p:spPr>
          <a:xfrm rot="5400000">
            <a:off x="3826865" y="1483612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328" name="Google Shape;6328;p63"/>
          <p:cNvCxnSpPr/>
          <p:nvPr/>
        </p:nvCxnSpPr>
        <p:spPr>
          <a:xfrm rot="10800000" flipH="1">
            <a:off x="5401756" y="1551000"/>
            <a:ext cx="406400" cy="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9" name="Google Shape;6329;p63"/>
          <p:cNvSpPr/>
          <p:nvPr/>
        </p:nvSpPr>
        <p:spPr>
          <a:xfrm>
            <a:off x="5685884" y="1738919"/>
            <a:ext cx="132400" cy="166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0" name="Google Shape;6330;p63"/>
          <p:cNvSpPr/>
          <p:nvPr/>
        </p:nvSpPr>
        <p:spPr>
          <a:xfrm>
            <a:off x="5657625" y="1232585"/>
            <a:ext cx="132400" cy="928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1" name="Google Shape;6331;p63"/>
          <p:cNvSpPr/>
          <p:nvPr/>
        </p:nvSpPr>
        <p:spPr>
          <a:xfrm rot="5400000" flipH="1">
            <a:off x="3826839" y="1754457"/>
            <a:ext cx="132400" cy="928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2" name="Google Shape;6332;p63"/>
          <p:cNvSpPr/>
          <p:nvPr/>
        </p:nvSpPr>
        <p:spPr>
          <a:xfrm>
            <a:off x="2825279" y="28727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3" name="Google Shape;6333;p63"/>
          <p:cNvSpPr/>
          <p:nvPr/>
        </p:nvSpPr>
        <p:spPr>
          <a:xfrm>
            <a:off x="3393845" y="40674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4" name="Google Shape;6334;p63"/>
          <p:cNvSpPr/>
          <p:nvPr/>
        </p:nvSpPr>
        <p:spPr>
          <a:xfrm>
            <a:off x="4137645" y="47689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5" name="Google Shape;6335;p63"/>
          <p:cNvSpPr/>
          <p:nvPr/>
        </p:nvSpPr>
        <p:spPr>
          <a:xfrm>
            <a:off x="6115212" y="5802031"/>
            <a:ext cx="92800" cy="92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6" name="Google Shape;6336;p63"/>
          <p:cNvSpPr/>
          <p:nvPr/>
        </p:nvSpPr>
        <p:spPr>
          <a:xfrm>
            <a:off x="9032179" y="40674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7" name="Google Shape;6337;p63"/>
          <p:cNvSpPr/>
          <p:nvPr/>
        </p:nvSpPr>
        <p:spPr>
          <a:xfrm>
            <a:off x="10014912" y="287273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8" name="Google Shape;6338;p63"/>
          <p:cNvSpPr/>
          <p:nvPr/>
        </p:nvSpPr>
        <p:spPr>
          <a:xfrm>
            <a:off x="8185228" y="47689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9" name="Google Shape;6339;p63"/>
          <p:cNvSpPr/>
          <p:nvPr/>
        </p:nvSpPr>
        <p:spPr>
          <a:xfrm>
            <a:off x="7228228" y="53446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0" name="Google Shape;6340;p63"/>
          <p:cNvSpPr/>
          <p:nvPr/>
        </p:nvSpPr>
        <p:spPr>
          <a:xfrm>
            <a:off x="4990712" y="5344697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1" name="Google Shape;6341;p63"/>
          <p:cNvSpPr/>
          <p:nvPr/>
        </p:nvSpPr>
        <p:spPr>
          <a:xfrm>
            <a:off x="7104845" y="1258981"/>
            <a:ext cx="92800" cy="92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2" name="Google Shape;6342;p63"/>
          <p:cNvSpPr/>
          <p:nvPr/>
        </p:nvSpPr>
        <p:spPr>
          <a:xfrm>
            <a:off x="7104845" y="1506615"/>
            <a:ext cx="92800" cy="9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3" name="Google Shape;6343;p63"/>
          <p:cNvSpPr/>
          <p:nvPr/>
        </p:nvSpPr>
        <p:spPr>
          <a:xfrm>
            <a:off x="7104845" y="1754464"/>
            <a:ext cx="92800" cy="928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4" name="Google Shape;6344;p63"/>
          <p:cNvSpPr txBox="1"/>
          <p:nvPr/>
        </p:nvSpPr>
        <p:spPr>
          <a:xfrm>
            <a:off x="3758984" y="1138400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5" name="Google Shape;6345;p63"/>
          <p:cNvSpPr txBox="1"/>
          <p:nvPr/>
        </p:nvSpPr>
        <p:spPr>
          <a:xfrm>
            <a:off x="3758984" y="1387167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6" name="Google Shape;6346;p63"/>
          <p:cNvSpPr txBox="1"/>
          <p:nvPr/>
        </p:nvSpPr>
        <p:spPr>
          <a:xfrm>
            <a:off x="5617313" y="1138400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7" name="Google Shape;6347;p63"/>
          <p:cNvSpPr txBox="1"/>
          <p:nvPr/>
        </p:nvSpPr>
        <p:spPr>
          <a:xfrm>
            <a:off x="5624585" y="1412433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8" name="Google Shape;6348;p63"/>
          <p:cNvSpPr txBox="1"/>
          <p:nvPr/>
        </p:nvSpPr>
        <p:spPr>
          <a:xfrm>
            <a:off x="3758984" y="1681533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9" name="Google Shape;6349;p63"/>
          <p:cNvSpPr txBox="1"/>
          <p:nvPr/>
        </p:nvSpPr>
        <p:spPr>
          <a:xfrm>
            <a:off x="5522492" y="1678049"/>
            <a:ext cx="168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0" name="Google Shape;6350;p63"/>
          <p:cNvSpPr txBox="1"/>
          <p:nvPr/>
        </p:nvSpPr>
        <p:spPr>
          <a:xfrm>
            <a:off x="7190475" y="1164600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1" name="Google Shape;6351;p63"/>
          <p:cNvSpPr txBox="1"/>
          <p:nvPr/>
        </p:nvSpPr>
        <p:spPr>
          <a:xfrm>
            <a:off x="7193637" y="1412549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2" name="Google Shape;6352;p63"/>
          <p:cNvSpPr txBox="1"/>
          <p:nvPr/>
        </p:nvSpPr>
        <p:spPr>
          <a:xfrm>
            <a:off x="7193669" y="1660260"/>
            <a:ext cx="1132000" cy="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333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3" name="Google Shape;6353;p63"/>
          <p:cNvSpPr/>
          <p:nvPr/>
        </p:nvSpPr>
        <p:spPr>
          <a:xfrm>
            <a:off x="247351" y="17833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4" name="Google Shape;6354;p63"/>
          <p:cNvSpPr/>
          <p:nvPr/>
        </p:nvSpPr>
        <p:spPr>
          <a:xfrm>
            <a:off x="348951" y="18849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5" name="Google Shape;6355;p63"/>
          <p:cNvSpPr/>
          <p:nvPr/>
        </p:nvSpPr>
        <p:spPr>
          <a:xfrm>
            <a:off x="450551" y="19865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6" name="Google Shape;6356;p63"/>
          <p:cNvSpPr/>
          <p:nvPr/>
        </p:nvSpPr>
        <p:spPr>
          <a:xfrm>
            <a:off x="552151" y="2088133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7" name="Google Shape;6357;p63"/>
          <p:cNvSpPr/>
          <p:nvPr/>
        </p:nvSpPr>
        <p:spPr>
          <a:xfrm>
            <a:off x="10395051" y="13307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8" name="Google Shape;6358;p63"/>
          <p:cNvSpPr/>
          <p:nvPr/>
        </p:nvSpPr>
        <p:spPr>
          <a:xfrm>
            <a:off x="10496651" y="14323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9" name="Google Shape;6359;p63"/>
          <p:cNvSpPr/>
          <p:nvPr/>
        </p:nvSpPr>
        <p:spPr>
          <a:xfrm>
            <a:off x="10598251" y="15339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0" name="Google Shape;6360;p63"/>
          <p:cNvSpPr/>
          <p:nvPr/>
        </p:nvSpPr>
        <p:spPr>
          <a:xfrm>
            <a:off x="10699851" y="1635567"/>
            <a:ext cx="1040400" cy="104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06;p63">
            <a:extLst>
              <a:ext uri="{FF2B5EF4-FFF2-40B4-BE49-F238E27FC236}">
                <a16:creationId xmlns:a16="http://schemas.microsoft.com/office/drawing/2014/main" id="{17C8924A-F058-FA99-DCF6-C62679EC821F}"/>
              </a:ext>
            </a:extLst>
          </p:cNvPr>
          <p:cNvSpPr txBox="1"/>
          <p:nvPr/>
        </p:nvSpPr>
        <p:spPr>
          <a:xfrm>
            <a:off x="676403" y="62315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 conv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306;p63">
            <a:extLst>
              <a:ext uri="{FF2B5EF4-FFF2-40B4-BE49-F238E27FC236}">
                <a16:creationId xmlns:a16="http://schemas.microsoft.com/office/drawing/2014/main" id="{00A093AD-0423-610C-40C9-2452295279FF}"/>
              </a:ext>
            </a:extLst>
          </p:cNvPr>
          <p:cNvSpPr txBox="1"/>
          <p:nvPr/>
        </p:nvSpPr>
        <p:spPr>
          <a:xfrm>
            <a:off x="-66610" y="153108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6306;p63">
            <a:extLst>
              <a:ext uri="{FF2B5EF4-FFF2-40B4-BE49-F238E27FC236}">
                <a16:creationId xmlns:a16="http://schemas.microsoft.com/office/drawing/2014/main" id="{FF9CF492-D513-D2C3-FFA2-90490AB9A501}"/>
              </a:ext>
            </a:extLst>
          </p:cNvPr>
          <p:cNvSpPr txBox="1"/>
          <p:nvPr/>
        </p:nvSpPr>
        <p:spPr>
          <a:xfrm>
            <a:off x="1283446" y="147603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1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6306;p63">
            <a:extLst>
              <a:ext uri="{FF2B5EF4-FFF2-40B4-BE49-F238E27FC236}">
                <a16:creationId xmlns:a16="http://schemas.microsoft.com/office/drawing/2014/main" id="{4578D711-B72B-3ABE-43B4-02E06B8929CE}"/>
              </a:ext>
            </a:extLst>
          </p:cNvPr>
          <p:cNvSpPr txBox="1"/>
          <p:nvPr/>
        </p:nvSpPr>
        <p:spPr>
          <a:xfrm>
            <a:off x="1892844" y="217065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D7BAC68-A726-5C68-56AD-B8C6DCA7050B}"/>
              </a:ext>
            </a:extLst>
          </p:cNvPr>
          <p:cNvCxnSpPr>
            <a:cxnSpLocks/>
            <a:stCxn id="168" idx="3"/>
            <a:endCxn id="161" idx="1"/>
          </p:cNvCxnSpPr>
          <p:nvPr/>
        </p:nvCxnSpPr>
        <p:spPr>
          <a:xfrm>
            <a:off x="1349166" y="1222409"/>
            <a:ext cx="254514" cy="798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057A232B-AD71-BEC9-D349-19EA5D3CFB2C}"/>
              </a:ext>
            </a:extLst>
          </p:cNvPr>
          <p:cNvCxnSpPr>
            <a:cxnSpLocks/>
            <a:stCxn id="161" idx="3"/>
            <a:endCxn id="173" idx="1"/>
          </p:cNvCxnSpPr>
          <p:nvPr/>
        </p:nvCxnSpPr>
        <p:spPr>
          <a:xfrm>
            <a:off x="1890031" y="2020623"/>
            <a:ext cx="300609" cy="596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6306;p63">
            <a:extLst>
              <a:ext uri="{FF2B5EF4-FFF2-40B4-BE49-F238E27FC236}">
                <a16:creationId xmlns:a16="http://schemas.microsoft.com/office/drawing/2014/main" id="{EE86E05F-997F-AE49-D749-6119D949E021}"/>
              </a:ext>
            </a:extLst>
          </p:cNvPr>
          <p:cNvSpPr txBox="1"/>
          <p:nvPr/>
        </p:nvSpPr>
        <p:spPr>
          <a:xfrm>
            <a:off x="2378093" y="288397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CDD085-D8F7-C598-5D41-94AFF5F0CC29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2476991" y="2617047"/>
            <a:ext cx="223183" cy="7539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Google Shape;6306;p63">
            <a:extLst>
              <a:ext uri="{FF2B5EF4-FFF2-40B4-BE49-F238E27FC236}">
                <a16:creationId xmlns:a16="http://schemas.microsoft.com/office/drawing/2014/main" id="{86B743DF-287B-0444-DB79-DA171B600CC5}"/>
              </a:ext>
            </a:extLst>
          </p:cNvPr>
          <p:cNvSpPr txBox="1"/>
          <p:nvPr/>
        </p:nvSpPr>
        <p:spPr>
          <a:xfrm>
            <a:off x="2869096" y="380441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450BBBCB-A834-DA9F-935D-F6E5024DE928}"/>
              </a:ext>
            </a:extLst>
          </p:cNvPr>
          <p:cNvCxnSpPr>
            <a:cxnSpLocks/>
            <a:stCxn id="179" idx="3"/>
            <a:endCxn id="186" idx="1"/>
          </p:cNvCxnSpPr>
          <p:nvPr/>
        </p:nvCxnSpPr>
        <p:spPr>
          <a:xfrm>
            <a:off x="2986525" y="3370989"/>
            <a:ext cx="257782" cy="906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6306;p63">
            <a:extLst>
              <a:ext uri="{FF2B5EF4-FFF2-40B4-BE49-F238E27FC236}">
                <a16:creationId xmlns:a16="http://schemas.microsoft.com/office/drawing/2014/main" id="{2ADD3809-AD60-F400-A8D5-F16609615576}"/>
              </a:ext>
            </a:extLst>
          </p:cNvPr>
          <p:cNvSpPr txBox="1"/>
          <p:nvPr/>
        </p:nvSpPr>
        <p:spPr>
          <a:xfrm>
            <a:off x="3408412" y="451839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5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5D140997-3057-1A22-7ADD-79CF0F5FA6CA}"/>
              </a:ext>
            </a:extLst>
          </p:cNvPr>
          <p:cNvCxnSpPr>
            <a:cxnSpLocks/>
            <a:stCxn id="192" idx="3"/>
            <a:endCxn id="68" idx="1"/>
          </p:cNvCxnSpPr>
          <p:nvPr/>
        </p:nvCxnSpPr>
        <p:spPr>
          <a:xfrm>
            <a:off x="4020231" y="4950483"/>
            <a:ext cx="309024" cy="472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Google Shape;6241;p63">
            <a:extLst>
              <a:ext uri="{FF2B5EF4-FFF2-40B4-BE49-F238E27FC236}">
                <a16:creationId xmlns:a16="http://schemas.microsoft.com/office/drawing/2014/main" id="{A1370467-D20A-5F50-A73C-138371CEC6B1}"/>
              </a:ext>
            </a:extLst>
          </p:cNvPr>
          <p:cNvSpPr/>
          <p:nvPr/>
        </p:nvSpPr>
        <p:spPr>
          <a:xfrm>
            <a:off x="4329255" y="5171457"/>
            <a:ext cx="82829" cy="50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6306;p63">
            <a:extLst>
              <a:ext uri="{FF2B5EF4-FFF2-40B4-BE49-F238E27FC236}">
                <a16:creationId xmlns:a16="http://schemas.microsoft.com/office/drawing/2014/main" id="{F6B1B6D3-A324-BD99-9AA3-C563416319D7}"/>
              </a:ext>
            </a:extLst>
          </p:cNvPr>
          <p:cNvSpPr txBox="1"/>
          <p:nvPr/>
        </p:nvSpPr>
        <p:spPr>
          <a:xfrm>
            <a:off x="608418" y="149049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6306;p63">
            <a:extLst>
              <a:ext uri="{FF2B5EF4-FFF2-40B4-BE49-F238E27FC236}">
                <a16:creationId xmlns:a16="http://schemas.microsoft.com/office/drawing/2014/main" id="{B061251B-4A96-3460-4B03-43048F13438B}"/>
              </a:ext>
            </a:extLst>
          </p:cNvPr>
          <p:cNvSpPr txBox="1"/>
          <p:nvPr/>
        </p:nvSpPr>
        <p:spPr>
          <a:xfrm>
            <a:off x="1147599" y="232578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algn="ctr">
              <a:defRPr sz="1050">
                <a:solidFill>
                  <a:srgbClr val="434343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altLang="zh-CN" dirty="0">
                <a:sym typeface="Roboto"/>
              </a:rPr>
              <a:t>64,64,64</a:t>
            </a:r>
            <a:endParaRPr dirty="0">
              <a:sym typeface="Roboto"/>
            </a:endParaRPr>
          </a:p>
        </p:txBody>
      </p:sp>
      <p:sp>
        <p:nvSpPr>
          <p:cNvPr id="74" name="Google Shape;6306;p63">
            <a:extLst>
              <a:ext uri="{FF2B5EF4-FFF2-40B4-BE49-F238E27FC236}">
                <a16:creationId xmlns:a16="http://schemas.microsoft.com/office/drawing/2014/main" id="{347DC39D-F12D-9B29-F5A2-2D6F9DD47B2D}"/>
              </a:ext>
            </a:extLst>
          </p:cNvPr>
          <p:cNvSpPr txBox="1"/>
          <p:nvPr/>
        </p:nvSpPr>
        <p:spPr>
          <a:xfrm>
            <a:off x="1784174" y="294724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6306;p63">
            <a:extLst>
              <a:ext uri="{FF2B5EF4-FFF2-40B4-BE49-F238E27FC236}">
                <a16:creationId xmlns:a16="http://schemas.microsoft.com/office/drawing/2014/main" id="{90BA02A6-18EB-8D0D-E833-78DE3F972ACA}"/>
              </a:ext>
            </a:extLst>
          </p:cNvPr>
          <p:cNvSpPr txBox="1"/>
          <p:nvPr/>
        </p:nvSpPr>
        <p:spPr>
          <a:xfrm>
            <a:off x="2294910" y="367735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6306;p63">
            <a:extLst>
              <a:ext uri="{FF2B5EF4-FFF2-40B4-BE49-F238E27FC236}">
                <a16:creationId xmlns:a16="http://schemas.microsoft.com/office/drawing/2014/main" id="{5B227B18-AD88-9437-628D-FE9A2E7F05F2}"/>
              </a:ext>
            </a:extLst>
          </p:cNvPr>
          <p:cNvSpPr txBox="1"/>
          <p:nvPr/>
        </p:nvSpPr>
        <p:spPr>
          <a:xfrm>
            <a:off x="2782989" y="461832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6306;p63">
            <a:extLst>
              <a:ext uri="{FF2B5EF4-FFF2-40B4-BE49-F238E27FC236}">
                <a16:creationId xmlns:a16="http://schemas.microsoft.com/office/drawing/2014/main" id="{8E40429D-AA27-AAB8-B2C7-97B4D041F09D}"/>
              </a:ext>
            </a:extLst>
          </p:cNvPr>
          <p:cNvSpPr txBox="1"/>
          <p:nvPr/>
        </p:nvSpPr>
        <p:spPr>
          <a:xfrm>
            <a:off x="3231763" y="526695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6306;p63">
            <a:extLst>
              <a:ext uri="{FF2B5EF4-FFF2-40B4-BE49-F238E27FC236}">
                <a16:creationId xmlns:a16="http://schemas.microsoft.com/office/drawing/2014/main" id="{4D2D1F5B-A548-B03D-4F8E-4B0805B38F60}"/>
              </a:ext>
            </a:extLst>
          </p:cNvPr>
          <p:cNvSpPr txBox="1"/>
          <p:nvPr/>
        </p:nvSpPr>
        <p:spPr>
          <a:xfrm>
            <a:off x="3797978" y="570978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6306;p63">
            <a:extLst>
              <a:ext uri="{FF2B5EF4-FFF2-40B4-BE49-F238E27FC236}">
                <a16:creationId xmlns:a16="http://schemas.microsoft.com/office/drawing/2014/main" id="{123D408F-6542-338C-659F-A9F3BE3743D3}"/>
              </a:ext>
            </a:extLst>
          </p:cNvPr>
          <p:cNvSpPr txBox="1"/>
          <p:nvPr/>
        </p:nvSpPr>
        <p:spPr>
          <a:xfrm>
            <a:off x="3908059" y="497725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D023B39-2765-2E18-3405-AD5419AD0DDA}"/>
              </a:ext>
            </a:extLst>
          </p:cNvPr>
          <p:cNvCxnSpPr>
            <a:cxnSpLocks/>
            <a:stCxn id="68" idx="3"/>
            <a:endCxn id="212" idx="1"/>
          </p:cNvCxnSpPr>
          <p:nvPr/>
        </p:nvCxnSpPr>
        <p:spPr>
          <a:xfrm flipV="1">
            <a:off x="4412084" y="5421320"/>
            <a:ext cx="361425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6306;p63">
            <a:extLst>
              <a:ext uri="{FF2B5EF4-FFF2-40B4-BE49-F238E27FC236}">
                <a16:creationId xmlns:a16="http://schemas.microsoft.com/office/drawing/2014/main" id="{D9215F11-3530-60DA-4407-84687CCFE40A}"/>
              </a:ext>
            </a:extLst>
          </p:cNvPr>
          <p:cNvSpPr txBox="1"/>
          <p:nvPr/>
        </p:nvSpPr>
        <p:spPr>
          <a:xfrm>
            <a:off x="4543786" y="496115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6306;p63">
            <a:extLst>
              <a:ext uri="{FF2B5EF4-FFF2-40B4-BE49-F238E27FC236}">
                <a16:creationId xmlns:a16="http://schemas.microsoft.com/office/drawing/2014/main" id="{7E28AECB-CE45-FA25-4BFF-1A9E2AED9582}"/>
              </a:ext>
            </a:extLst>
          </p:cNvPr>
          <p:cNvSpPr txBox="1"/>
          <p:nvPr/>
        </p:nvSpPr>
        <p:spPr>
          <a:xfrm>
            <a:off x="4343792" y="571441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6306;p63">
            <a:extLst>
              <a:ext uri="{FF2B5EF4-FFF2-40B4-BE49-F238E27FC236}">
                <a16:creationId xmlns:a16="http://schemas.microsoft.com/office/drawing/2014/main" id="{01B0457B-8205-DA80-E11A-ADEAD7F48459}"/>
              </a:ext>
            </a:extLst>
          </p:cNvPr>
          <p:cNvSpPr txBox="1"/>
          <p:nvPr/>
        </p:nvSpPr>
        <p:spPr>
          <a:xfrm>
            <a:off x="6028299" y="448870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up1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7FE25540-0004-E817-CE9C-809333518B7B}"/>
              </a:ext>
            </a:extLst>
          </p:cNvPr>
          <p:cNvCxnSpPr>
            <a:cxnSpLocks/>
            <a:stCxn id="311" idx="6"/>
            <a:endCxn id="208" idx="1"/>
          </p:cNvCxnSpPr>
          <p:nvPr/>
        </p:nvCxnSpPr>
        <p:spPr>
          <a:xfrm flipV="1">
            <a:off x="5812662" y="4946249"/>
            <a:ext cx="201478" cy="476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B3F9A7-3ECB-CFEC-F42C-6CC60D05A401}"/>
              </a:ext>
            </a:extLst>
          </p:cNvPr>
          <p:cNvCxnSpPr>
            <a:cxnSpLocks/>
            <a:stCxn id="192" idx="3"/>
            <a:endCxn id="208" idx="1"/>
          </p:cNvCxnSpPr>
          <p:nvPr/>
        </p:nvCxnSpPr>
        <p:spPr>
          <a:xfrm flipV="1">
            <a:off x="4020231" y="4946249"/>
            <a:ext cx="1993909" cy="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Google Shape;6306;p63">
            <a:extLst>
              <a:ext uri="{FF2B5EF4-FFF2-40B4-BE49-F238E27FC236}">
                <a16:creationId xmlns:a16="http://schemas.microsoft.com/office/drawing/2014/main" id="{A9B8E0ED-78F2-91BE-4B56-3F612170E7EC}"/>
              </a:ext>
            </a:extLst>
          </p:cNvPr>
          <p:cNvSpPr txBox="1"/>
          <p:nvPr/>
        </p:nvSpPr>
        <p:spPr>
          <a:xfrm>
            <a:off x="6943077" y="374271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6306;p63">
            <a:extLst>
              <a:ext uri="{FF2B5EF4-FFF2-40B4-BE49-F238E27FC236}">
                <a16:creationId xmlns:a16="http://schemas.microsoft.com/office/drawing/2014/main" id="{C7FF617A-E368-2A16-E181-F2FFD22CC26F}"/>
              </a:ext>
            </a:extLst>
          </p:cNvPr>
          <p:cNvSpPr txBox="1"/>
          <p:nvPr/>
        </p:nvSpPr>
        <p:spPr>
          <a:xfrm>
            <a:off x="5679862" y="52333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9EC93DCE-C04F-32F0-2D9C-F330BF7E23E3}"/>
              </a:ext>
            </a:extLst>
          </p:cNvPr>
          <p:cNvCxnSpPr>
            <a:cxnSpLocks/>
            <a:stCxn id="349" idx="6"/>
            <a:endCxn id="222" idx="1"/>
          </p:cNvCxnSpPr>
          <p:nvPr/>
        </p:nvCxnSpPr>
        <p:spPr>
          <a:xfrm flipV="1">
            <a:off x="6927095" y="4277168"/>
            <a:ext cx="198032" cy="669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EADE5AA-1DFC-E456-8CF8-7AED00494C29}"/>
              </a:ext>
            </a:extLst>
          </p:cNvPr>
          <p:cNvCxnSpPr>
            <a:cxnSpLocks/>
            <a:stCxn id="186" idx="3"/>
            <a:endCxn id="222" idx="1"/>
          </p:cNvCxnSpPr>
          <p:nvPr/>
        </p:nvCxnSpPr>
        <p:spPr>
          <a:xfrm>
            <a:off x="3530658" y="4277168"/>
            <a:ext cx="359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Google Shape;6306;p63">
            <a:extLst>
              <a:ext uri="{FF2B5EF4-FFF2-40B4-BE49-F238E27FC236}">
                <a16:creationId xmlns:a16="http://schemas.microsoft.com/office/drawing/2014/main" id="{BF02C977-9978-69BB-FADB-B1852341A71A}"/>
              </a:ext>
            </a:extLst>
          </p:cNvPr>
          <p:cNvSpPr txBox="1"/>
          <p:nvPr/>
        </p:nvSpPr>
        <p:spPr>
          <a:xfrm>
            <a:off x="6817766" y="458860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6EDB5B3-98ED-F5B7-7C75-4914A1C0934F}"/>
              </a:ext>
            </a:extLst>
          </p:cNvPr>
          <p:cNvGrpSpPr/>
          <p:nvPr/>
        </p:nvGrpSpPr>
        <p:grpSpPr>
          <a:xfrm>
            <a:off x="1603680" y="1768623"/>
            <a:ext cx="286351" cy="504000"/>
            <a:chOff x="1603680" y="1268874"/>
            <a:chExt cx="286351" cy="504000"/>
          </a:xfrm>
        </p:grpSpPr>
        <p:sp>
          <p:nvSpPr>
            <p:cNvPr id="159" name="Google Shape;6241;p63">
              <a:extLst>
                <a:ext uri="{FF2B5EF4-FFF2-40B4-BE49-F238E27FC236}">
                  <a16:creationId xmlns:a16="http://schemas.microsoft.com/office/drawing/2014/main" id="{0E10E6D8-A467-DFE1-E5BB-8B48D49851D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241;p63">
              <a:extLst>
                <a:ext uri="{FF2B5EF4-FFF2-40B4-BE49-F238E27FC236}">
                  <a16:creationId xmlns:a16="http://schemas.microsoft.com/office/drawing/2014/main" id="{0A957A55-37C6-71E9-240C-93CAFFC4FD55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DE58AE6-D16B-4DC2-E1E8-60D53651F3F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6BDD66-9CA1-CD8C-9D68-42A1C6DD4A17}"/>
              </a:ext>
            </a:extLst>
          </p:cNvPr>
          <p:cNvGrpSpPr/>
          <p:nvPr/>
        </p:nvGrpSpPr>
        <p:grpSpPr>
          <a:xfrm>
            <a:off x="1062815" y="970409"/>
            <a:ext cx="286351" cy="504000"/>
            <a:chOff x="1603680" y="1268874"/>
            <a:chExt cx="286351" cy="504000"/>
          </a:xfrm>
        </p:grpSpPr>
        <p:sp>
          <p:nvSpPr>
            <p:cNvPr id="166" name="Google Shape;6241;p63">
              <a:extLst>
                <a:ext uri="{FF2B5EF4-FFF2-40B4-BE49-F238E27FC236}">
                  <a16:creationId xmlns:a16="http://schemas.microsoft.com/office/drawing/2014/main" id="{FFBF42D8-FC4A-C31D-6704-DBAF2BDF57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241;p63">
              <a:extLst>
                <a:ext uri="{FF2B5EF4-FFF2-40B4-BE49-F238E27FC236}">
                  <a16:creationId xmlns:a16="http://schemas.microsoft.com/office/drawing/2014/main" id="{A0508781-1F3C-2348-9539-AB773BC80712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4C6078-A0AF-2076-AC0C-FF1528D8C3A1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E502E4F-CD09-DA00-618C-0986A58560A6}"/>
              </a:ext>
            </a:extLst>
          </p:cNvPr>
          <p:cNvGrpSpPr/>
          <p:nvPr/>
        </p:nvGrpSpPr>
        <p:grpSpPr>
          <a:xfrm>
            <a:off x="2190640" y="2365047"/>
            <a:ext cx="286351" cy="504000"/>
            <a:chOff x="1603680" y="1268874"/>
            <a:chExt cx="286351" cy="504000"/>
          </a:xfrm>
        </p:grpSpPr>
        <p:sp>
          <p:nvSpPr>
            <p:cNvPr id="171" name="Google Shape;6241;p63">
              <a:extLst>
                <a:ext uri="{FF2B5EF4-FFF2-40B4-BE49-F238E27FC236}">
                  <a16:creationId xmlns:a16="http://schemas.microsoft.com/office/drawing/2014/main" id="{B9D7205E-9883-70C5-B01C-E0AB77E1E36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6241;p63">
              <a:extLst>
                <a:ext uri="{FF2B5EF4-FFF2-40B4-BE49-F238E27FC236}">
                  <a16:creationId xmlns:a16="http://schemas.microsoft.com/office/drawing/2014/main" id="{F46583CF-B8E1-BF40-EF22-EBCE0E98161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B6FCFD8-051C-22B5-3856-8659FC2CDA7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AF3BAA2-BEBE-28CE-A8AB-28998054A21A}"/>
              </a:ext>
            </a:extLst>
          </p:cNvPr>
          <p:cNvGrpSpPr/>
          <p:nvPr/>
        </p:nvGrpSpPr>
        <p:grpSpPr>
          <a:xfrm>
            <a:off x="2700174" y="3118989"/>
            <a:ext cx="286351" cy="504000"/>
            <a:chOff x="1603680" y="1268874"/>
            <a:chExt cx="286351" cy="504000"/>
          </a:xfrm>
        </p:grpSpPr>
        <p:sp>
          <p:nvSpPr>
            <p:cNvPr id="177" name="Google Shape;6241;p63">
              <a:extLst>
                <a:ext uri="{FF2B5EF4-FFF2-40B4-BE49-F238E27FC236}">
                  <a16:creationId xmlns:a16="http://schemas.microsoft.com/office/drawing/2014/main" id="{78EBF2A5-47B1-6165-DA05-89BD7593923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6241;p63">
              <a:extLst>
                <a:ext uri="{FF2B5EF4-FFF2-40B4-BE49-F238E27FC236}">
                  <a16:creationId xmlns:a16="http://schemas.microsoft.com/office/drawing/2014/main" id="{01A0C47C-7701-F57B-32E1-F008D0E99C4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DB8CAA0-A5BA-1A2B-8E54-77806E18938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67811AF-976E-3FF9-6D94-DB70177E7EC3}"/>
              </a:ext>
            </a:extLst>
          </p:cNvPr>
          <p:cNvGrpSpPr/>
          <p:nvPr/>
        </p:nvGrpSpPr>
        <p:grpSpPr>
          <a:xfrm>
            <a:off x="3244307" y="4025168"/>
            <a:ext cx="286351" cy="504000"/>
            <a:chOff x="1603680" y="1268874"/>
            <a:chExt cx="286351" cy="504000"/>
          </a:xfrm>
        </p:grpSpPr>
        <p:sp>
          <p:nvSpPr>
            <p:cNvPr id="184" name="Google Shape;6241;p63">
              <a:extLst>
                <a:ext uri="{FF2B5EF4-FFF2-40B4-BE49-F238E27FC236}">
                  <a16:creationId xmlns:a16="http://schemas.microsoft.com/office/drawing/2014/main" id="{7571D483-AB10-E9E0-A606-31CFB01EBA04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6241;p63">
              <a:extLst>
                <a:ext uri="{FF2B5EF4-FFF2-40B4-BE49-F238E27FC236}">
                  <a16:creationId xmlns:a16="http://schemas.microsoft.com/office/drawing/2014/main" id="{F1A71953-D97B-02E8-29F3-A3D9F6550FD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2A3886FE-F808-CE26-5586-8D68275A018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DA3CB29-4A4C-A40B-605C-78AF08404503}"/>
              </a:ext>
            </a:extLst>
          </p:cNvPr>
          <p:cNvGrpSpPr/>
          <p:nvPr/>
        </p:nvGrpSpPr>
        <p:grpSpPr>
          <a:xfrm>
            <a:off x="3733880" y="4698483"/>
            <a:ext cx="286351" cy="504000"/>
            <a:chOff x="1603680" y="1268874"/>
            <a:chExt cx="286351" cy="504000"/>
          </a:xfrm>
        </p:grpSpPr>
        <p:sp>
          <p:nvSpPr>
            <p:cNvPr id="190" name="Google Shape;6241;p63">
              <a:extLst>
                <a:ext uri="{FF2B5EF4-FFF2-40B4-BE49-F238E27FC236}">
                  <a16:creationId xmlns:a16="http://schemas.microsoft.com/office/drawing/2014/main" id="{2974DDDB-20FD-AF06-DD5A-97B9B455AF4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6241;p63">
              <a:extLst>
                <a:ext uri="{FF2B5EF4-FFF2-40B4-BE49-F238E27FC236}">
                  <a16:creationId xmlns:a16="http://schemas.microsoft.com/office/drawing/2014/main" id="{30C52D72-78E6-A080-BB5C-92A3109F9AFF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8CE2A0B5-0845-6359-77F5-434D5E76B8C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862C2654-D0AA-20E6-00C0-B752F677AFE8}"/>
              </a:ext>
            </a:extLst>
          </p:cNvPr>
          <p:cNvCxnSpPr>
            <a:cxnSpLocks/>
            <a:stCxn id="186" idx="3"/>
            <a:endCxn id="192" idx="1"/>
          </p:cNvCxnSpPr>
          <p:nvPr/>
        </p:nvCxnSpPr>
        <p:spPr>
          <a:xfrm>
            <a:off x="3530658" y="4277168"/>
            <a:ext cx="203222" cy="673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F2F96D5-67B4-6154-6676-E9B288FAAE01}"/>
              </a:ext>
            </a:extLst>
          </p:cNvPr>
          <p:cNvGrpSpPr/>
          <p:nvPr/>
        </p:nvGrpSpPr>
        <p:grpSpPr>
          <a:xfrm>
            <a:off x="6014140" y="4694249"/>
            <a:ext cx="286351" cy="504000"/>
            <a:chOff x="1603680" y="1268874"/>
            <a:chExt cx="286351" cy="504000"/>
          </a:xfrm>
        </p:grpSpPr>
        <p:sp>
          <p:nvSpPr>
            <p:cNvPr id="206" name="Google Shape;6241;p63">
              <a:extLst>
                <a:ext uri="{FF2B5EF4-FFF2-40B4-BE49-F238E27FC236}">
                  <a16:creationId xmlns:a16="http://schemas.microsoft.com/office/drawing/2014/main" id="{CA005539-3F47-AB6B-F4C1-EE7987C89A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6241;p63">
              <a:extLst>
                <a:ext uri="{FF2B5EF4-FFF2-40B4-BE49-F238E27FC236}">
                  <a16:creationId xmlns:a16="http://schemas.microsoft.com/office/drawing/2014/main" id="{324F90E9-ED7F-A781-5B26-770821575E3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C531921E-0D00-4D0E-C67D-933B6952B746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91EFCEA-FCC3-C6F3-C891-6ABB39107FE4}"/>
              </a:ext>
            </a:extLst>
          </p:cNvPr>
          <p:cNvGrpSpPr/>
          <p:nvPr/>
        </p:nvGrpSpPr>
        <p:grpSpPr>
          <a:xfrm>
            <a:off x="4773509" y="5169320"/>
            <a:ext cx="286351" cy="504000"/>
            <a:chOff x="1603680" y="1268874"/>
            <a:chExt cx="286351" cy="504000"/>
          </a:xfrm>
        </p:grpSpPr>
        <p:sp>
          <p:nvSpPr>
            <p:cNvPr id="210" name="Google Shape;6241;p63">
              <a:extLst>
                <a:ext uri="{FF2B5EF4-FFF2-40B4-BE49-F238E27FC236}">
                  <a16:creationId xmlns:a16="http://schemas.microsoft.com/office/drawing/2014/main" id="{97856E07-D70A-F9D5-8177-474CBE46B63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241;p63">
              <a:extLst>
                <a:ext uri="{FF2B5EF4-FFF2-40B4-BE49-F238E27FC236}">
                  <a16:creationId xmlns:a16="http://schemas.microsoft.com/office/drawing/2014/main" id="{296AC2F9-0B72-C27B-3D4E-462B4335C3EC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82DCC0-60F7-D17D-2019-C2132018901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314D401-A1B5-0F56-4368-BA80058BE44A}"/>
              </a:ext>
            </a:extLst>
          </p:cNvPr>
          <p:cNvGrpSpPr/>
          <p:nvPr/>
        </p:nvGrpSpPr>
        <p:grpSpPr>
          <a:xfrm>
            <a:off x="7125127" y="4025168"/>
            <a:ext cx="286351" cy="504000"/>
            <a:chOff x="1603680" y="1268874"/>
            <a:chExt cx="286351" cy="504000"/>
          </a:xfrm>
        </p:grpSpPr>
        <p:sp>
          <p:nvSpPr>
            <p:cNvPr id="220" name="Google Shape;6241;p63">
              <a:extLst>
                <a:ext uri="{FF2B5EF4-FFF2-40B4-BE49-F238E27FC236}">
                  <a16:creationId xmlns:a16="http://schemas.microsoft.com/office/drawing/2014/main" id="{5783E816-68BA-69FD-BC1C-1EAD66307C2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6241;p63">
              <a:extLst>
                <a:ext uri="{FF2B5EF4-FFF2-40B4-BE49-F238E27FC236}">
                  <a16:creationId xmlns:a16="http://schemas.microsoft.com/office/drawing/2014/main" id="{6C5EC54A-36F5-0F26-9441-BB84A2BBEC2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FCF26744-A2A2-4B11-C96A-021D2A22FD44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2" name="Google Shape;6241;p63">
            <a:extLst>
              <a:ext uri="{FF2B5EF4-FFF2-40B4-BE49-F238E27FC236}">
                <a16:creationId xmlns:a16="http://schemas.microsoft.com/office/drawing/2014/main" id="{95E57F13-FD96-D2EE-C856-20A340D26F03}"/>
              </a:ext>
            </a:extLst>
          </p:cNvPr>
          <p:cNvSpPr/>
          <p:nvPr/>
        </p:nvSpPr>
        <p:spPr>
          <a:xfrm>
            <a:off x="5193167" y="6079749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0F5C52A2-7B7D-EE94-023B-8A0C1CD12175}"/>
              </a:ext>
            </a:extLst>
          </p:cNvPr>
          <p:cNvCxnSpPr>
            <a:cxnSpLocks/>
            <a:stCxn id="22" idx="3"/>
            <a:endCxn id="232" idx="2"/>
          </p:cNvCxnSpPr>
          <p:nvPr/>
        </p:nvCxnSpPr>
        <p:spPr>
          <a:xfrm flipV="1">
            <a:off x="4011812" y="6151749"/>
            <a:ext cx="1325355" cy="138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>
            <a:extLst>
              <a:ext uri="{FF2B5EF4-FFF2-40B4-BE49-F238E27FC236}">
                <a16:creationId xmlns:a16="http://schemas.microsoft.com/office/drawing/2014/main" id="{26147D14-176C-ED63-41D5-369E7DE3EBBF}"/>
              </a:ext>
            </a:extLst>
          </p:cNvPr>
          <p:cNvSpPr/>
          <p:nvPr/>
        </p:nvSpPr>
        <p:spPr>
          <a:xfrm>
            <a:off x="3145303" y="6644928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time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38" name="Google Shape;6241;p63">
            <a:extLst>
              <a:ext uri="{FF2B5EF4-FFF2-40B4-BE49-F238E27FC236}">
                <a16:creationId xmlns:a16="http://schemas.microsoft.com/office/drawing/2014/main" id="{28E7D722-631D-3E14-CD9E-3845B0FE6D97}"/>
              </a:ext>
            </a:extLst>
          </p:cNvPr>
          <p:cNvSpPr/>
          <p:nvPr/>
        </p:nvSpPr>
        <p:spPr>
          <a:xfrm>
            <a:off x="6379200" y="6079749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A2C5385-B4CD-E7D0-5728-FE427CCC290F}"/>
              </a:ext>
            </a:extLst>
          </p:cNvPr>
          <p:cNvCxnSpPr>
            <a:cxnSpLocks/>
            <a:stCxn id="22" idx="3"/>
            <a:endCxn id="238" idx="2"/>
          </p:cNvCxnSpPr>
          <p:nvPr/>
        </p:nvCxnSpPr>
        <p:spPr>
          <a:xfrm flipV="1">
            <a:off x="4011812" y="6151749"/>
            <a:ext cx="2511388" cy="138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Google Shape;6241;p63">
            <a:extLst>
              <a:ext uri="{FF2B5EF4-FFF2-40B4-BE49-F238E27FC236}">
                <a16:creationId xmlns:a16="http://schemas.microsoft.com/office/drawing/2014/main" id="{B4E15151-7B2C-D317-259F-2E5D628D7D3B}"/>
              </a:ext>
            </a:extLst>
          </p:cNvPr>
          <p:cNvSpPr/>
          <p:nvPr/>
        </p:nvSpPr>
        <p:spPr>
          <a:xfrm>
            <a:off x="7420754" y="6079749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3CB3C1C6-8A7A-83B4-6BAA-2995DEDAA657}"/>
              </a:ext>
            </a:extLst>
          </p:cNvPr>
          <p:cNvCxnSpPr>
            <a:cxnSpLocks/>
            <a:stCxn id="22" idx="3"/>
            <a:endCxn id="242" idx="2"/>
          </p:cNvCxnSpPr>
          <p:nvPr/>
        </p:nvCxnSpPr>
        <p:spPr>
          <a:xfrm flipV="1">
            <a:off x="4011812" y="6151749"/>
            <a:ext cx="3552942" cy="138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Google Shape;6241;p63">
            <a:extLst>
              <a:ext uri="{FF2B5EF4-FFF2-40B4-BE49-F238E27FC236}">
                <a16:creationId xmlns:a16="http://schemas.microsoft.com/office/drawing/2014/main" id="{AEF46B63-88FE-A903-364A-177D97CBB2A2}"/>
              </a:ext>
            </a:extLst>
          </p:cNvPr>
          <p:cNvSpPr/>
          <p:nvPr/>
        </p:nvSpPr>
        <p:spPr>
          <a:xfrm>
            <a:off x="5596662" y="6079749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E6A7A6EF-78F2-D164-6947-B9F6AFC32DC1}"/>
              </a:ext>
            </a:extLst>
          </p:cNvPr>
          <p:cNvCxnSpPr>
            <a:cxnSpLocks/>
            <a:stCxn id="237" idx="3"/>
            <a:endCxn id="246" idx="2"/>
          </p:cNvCxnSpPr>
          <p:nvPr/>
        </p:nvCxnSpPr>
        <p:spPr>
          <a:xfrm flipV="1">
            <a:off x="3865303" y="6151749"/>
            <a:ext cx="1875359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Google Shape;6241;p63">
            <a:extLst>
              <a:ext uri="{FF2B5EF4-FFF2-40B4-BE49-F238E27FC236}">
                <a16:creationId xmlns:a16="http://schemas.microsoft.com/office/drawing/2014/main" id="{04FDA5CC-E0FD-C843-AC36-C0300523CCAE}"/>
              </a:ext>
            </a:extLst>
          </p:cNvPr>
          <p:cNvSpPr/>
          <p:nvPr/>
        </p:nvSpPr>
        <p:spPr>
          <a:xfrm>
            <a:off x="6716783" y="6079749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51" name="连接符: 肘形 250">
            <a:extLst>
              <a:ext uri="{FF2B5EF4-FFF2-40B4-BE49-F238E27FC236}">
                <a16:creationId xmlns:a16="http://schemas.microsoft.com/office/drawing/2014/main" id="{53771FF9-F143-20F1-0496-3CB6E5516316}"/>
              </a:ext>
            </a:extLst>
          </p:cNvPr>
          <p:cNvCxnSpPr>
            <a:cxnSpLocks/>
            <a:stCxn id="237" idx="3"/>
            <a:endCxn id="250" idx="2"/>
          </p:cNvCxnSpPr>
          <p:nvPr/>
        </p:nvCxnSpPr>
        <p:spPr>
          <a:xfrm flipV="1">
            <a:off x="3865303" y="6151749"/>
            <a:ext cx="2995480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42F7516-8F4D-56FE-EB0C-8E92F7CFF9A4}"/>
              </a:ext>
            </a:extLst>
          </p:cNvPr>
          <p:cNvGrpSpPr/>
          <p:nvPr/>
        </p:nvGrpSpPr>
        <p:grpSpPr>
          <a:xfrm>
            <a:off x="8279489" y="3121562"/>
            <a:ext cx="286351" cy="504000"/>
            <a:chOff x="1603680" y="1268874"/>
            <a:chExt cx="286351" cy="504000"/>
          </a:xfrm>
        </p:grpSpPr>
        <p:sp>
          <p:nvSpPr>
            <p:cNvPr id="258" name="Google Shape;6241;p63">
              <a:extLst>
                <a:ext uri="{FF2B5EF4-FFF2-40B4-BE49-F238E27FC236}">
                  <a16:creationId xmlns:a16="http://schemas.microsoft.com/office/drawing/2014/main" id="{06D2A14D-2C12-FC5B-4B10-4EB17D71049A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241;p63">
              <a:extLst>
                <a:ext uri="{FF2B5EF4-FFF2-40B4-BE49-F238E27FC236}">
                  <a16:creationId xmlns:a16="http://schemas.microsoft.com/office/drawing/2014/main" id="{62F06633-5235-FD9D-14E6-D50259929091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63DFCCB9-857A-39DD-EE2E-B49DF83651EF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1" name="连接符: 肘形 260">
            <a:extLst>
              <a:ext uri="{FF2B5EF4-FFF2-40B4-BE49-F238E27FC236}">
                <a16:creationId xmlns:a16="http://schemas.microsoft.com/office/drawing/2014/main" id="{A04D0C32-824F-222D-D5F5-B8144F4FB905}"/>
              </a:ext>
            </a:extLst>
          </p:cNvPr>
          <p:cNvCxnSpPr>
            <a:cxnSpLocks/>
            <a:stCxn id="408" idx="6"/>
            <a:endCxn id="260" idx="1"/>
          </p:cNvCxnSpPr>
          <p:nvPr/>
        </p:nvCxnSpPr>
        <p:spPr>
          <a:xfrm flipV="1">
            <a:off x="7952268" y="3373562"/>
            <a:ext cx="327221" cy="903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Google Shape;6306;p63">
            <a:extLst>
              <a:ext uri="{FF2B5EF4-FFF2-40B4-BE49-F238E27FC236}">
                <a16:creationId xmlns:a16="http://schemas.microsoft.com/office/drawing/2014/main" id="{73959A38-492D-C3C4-1155-252AAFD8769A}"/>
              </a:ext>
            </a:extLst>
          </p:cNvPr>
          <p:cNvSpPr txBox="1"/>
          <p:nvPr/>
        </p:nvSpPr>
        <p:spPr>
          <a:xfrm>
            <a:off x="7945211" y="286484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85460153-DB9B-4271-2D82-0736251C9A8A}"/>
              </a:ext>
            </a:extLst>
          </p:cNvPr>
          <p:cNvCxnSpPr>
            <a:cxnSpLocks/>
            <a:stCxn id="179" idx="3"/>
            <a:endCxn id="260" idx="1"/>
          </p:cNvCxnSpPr>
          <p:nvPr/>
        </p:nvCxnSpPr>
        <p:spPr>
          <a:xfrm>
            <a:off x="2986525" y="3370989"/>
            <a:ext cx="5292964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Google Shape;6306;p63">
            <a:extLst>
              <a:ext uri="{FF2B5EF4-FFF2-40B4-BE49-F238E27FC236}">
                <a16:creationId xmlns:a16="http://schemas.microsoft.com/office/drawing/2014/main" id="{6900656C-954F-1AA9-80AB-078CAB04A96A}"/>
              </a:ext>
            </a:extLst>
          </p:cNvPr>
          <p:cNvSpPr txBox="1"/>
          <p:nvPr/>
        </p:nvSpPr>
        <p:spPr>
          <a:xfrm>
            <a:off x="7876942" y="365930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4E41F3AF-88F6-037E-DEB9-566C64C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39" y="702884"/>
            <a:ext cx="752475" cy="771525"/>
          </a:xfrm>
          <a:prstGeom prst="rect">
            <a:avLst/>
          </a:prstGeom>
        </p:spPr>
      </p:pic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3E53FB61-B7C2-A3DC-1835-FF1C962A04B9}"/>
              </a:ext>
            </a:extLst>
          </p:cNvPr>
          <p:cNvGrpSpPr/>
          <p:nvPr/>
        </p:nvGrpSpPr>
        <p:grpSpPr>
          <a:xfrm>
            <a:off x="9300365" y="2370025"/>
            <a:ext cx="286351" cy="504000"/>
            <a:chOff x="1603680" y="1268874"/>
            <a:chExt cx="286351" cy="504000"/>
          </a:xfrm>
        </p:grpSpPr>
        <p:sp>
          <p:nvSpPr>
            <p:cNvPr id="273" name="Google Shape;6241;p63">
              <a:extLst>
                <a:ext uri="{FF2B5EF4-FFF2-40B4-BE49-F238E27FC236}">
                  <a16:creationId xmlns:a16="http://schemas.microsoft.com/office/drawing/2014/main" id="{9CB5649F-1268-44E6-D894-ADE529B563A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241;p63">
              <a:extLst>
                <a:ext uri="{FF2B5EF4-FFF2-40B4-BE49-F238E27FC236}">
                  <a16:creationId xmlns:a16="http://schemas.microsoft.com/office/drawing/2014/main" id="{B71BCCED-8B06-0153-F454-CD0B574AAE7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B2CD538-3747-6C55-6BB2-742AFB0A024C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6" name="Google Shape;6306;p63">
            <a:extLst>
              <a:ext uri="{FF2B5EF4-FFF2-40B4-BE49-F238E27FC236}">
                <a16:creationId xmlns:a16="http://schemas.microsoft.com/office/drawing/2014/main" id="{08536D7D-FB70-3D58-EDDA-5D97CA1D60BF}"/>
              </a:ext>
            </a:extLst>
          </p:cNvPr>
          <p:cNvSpPr txBox="1"/>
          <p:nvPr/>
        </p:nvSpPr>
        <p:spPr>
          <a:xfrm>
            <a:off x="9004387" y="293626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FA85F005-799A-E759-9B56-9A74F6FBF891}"/>
              </a:ext>
            </a:extLst>
          </p:cNvPr>
          <p:cNvCxnSpPr>
            <a:cxnSpLocks/>
            <a:stCxn id="426" idx="6"/>
            <a:endCxn id="275" idx="1"/>
          </p:cNvCxnSpPr>
          <p:nvPr/>
        </p:nvCxnSpPr>
        <p:spPr>
          <a:xfrm flipV="1">
            <a:off x="9141315" y="2622025"/>
            <a:ext cx="159050" cy="7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Google Shape;6306;p63">
            <a:extLst>
              <a:ext uri="{FF2B5EF4-FFF2-40B4-BE49-F238E27FC236}">
                <a16:creationId xmlns:a16="http://schemas.microsoft.com/office/drawing/2014/main" id="{7D11B526-FE77-1B80-6A86-3ABA65409BEE}"/>
              </a:ext>
            </a:extLst>
          </p:cNvPr>
          <p:cNvSpPr txBox="1"/>
          <p:nvPr/>
        </p:nvSpPr>
        <p:spPr>
          <a:xfrm>
            <a:off x="8539727" y="212234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A1D58B93-F75F-41B2-C68F-593A28402E51}"/>
              </a:ext>
            </a:extLst>
          </p:cNvPr>
          <p:cNvCxnSpPr>
            <a:cxnSpLocks/>
            <a:stCxn id="173" idx="3"/>
            <a:endCxn id="275" idx="1"/>
          </p:cNvCxnSpPr>
          <p:nvPr/>
        </p:nvCxnSpPr>
        <p:spPr>
          <a:xfrm>
            <a:off x="2476991" y="2617047"/>
            <a:ext cx="6823374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6877A23-EDB2-73F3-D084-94D471CC692A}"/>
              </a:ext>
            </a:extLst>
          </p:cNvPr>
          <p:cNvGrpSpPr/>
          <p:nvPr/>
        </p:nvGrpSpPr>
        <p:grpSpPr>
          <a:xfrm>
            <a:off x="10475568" y="1768623"/>
            <a:ext cx="286351" cy="504000"/>
            <a:chOff x="1603680" y="1268874"/>
            <a:chExt cx="286351" cy="504000"/>
          </a:xfrm>
        </p:grpSpPr>
        <p:sp>
          <p:nvSpPr>
            <p:cNvPr id="285" name="Google Shape;6241;p63">
              <a:extLst>
                <a:ext uri="{FF2B5EF4-FFF2-40B4-BE49-F238E27FC236}">
                  <a16:creationId xmlns:a16="http://schemas.microsoft.com/office/drawing/2014/main" id="{FE693A68-76A3-BD4E-021A-BBD87D02433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41;p63">
              <a:extLst>
                <a:ext uri="{FF2B5EF4-FFF2-40B4-BE49-F238E27FC236}">
                  <a16:creationId xmlns:a16="http://schemas.microsoft.com/office/drawing/2014/main" id="{383D86F6-A261-B63E-637F-1F2E5D3B8269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DEBD5D68-75B6-A7B0-F679-95B5349B12D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AE91506-5315-22AA-F486-440DB768B19F}"/>
              </a:ext>
            </a:extLst>
          </p:cNvPr>
          <p:cNvCxnSpPr>
            <a:cxnSpLocks/>
            <a:stCxn id="492" idx="6"/>
            <a:endCxn id="287" idx="1"/>
          </p:cNvCxnSpPr>
          <p:nvPr/>
        </p:nvCxnSpPr>
        <p:spPr>
          <a:xfrm flipV="1">
            <a:off x="10244056" y="2020623"/>
            <a:ext cx="231512" cy="593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A753F3D2-764E-327E-D5B1-E3860ED2E491}"/>
              </a:ext>
            </a:extLst>
          </p:cNvPr>
          <p:cNvCxnSpPr>
            <a:cxnSpLocks/>
            <a:stCxn id="161" idx="3"/>
            <a:endCxn id="287" idx="1"/>
          </p:cNvCxnSpPr>
          <p:nvPr/>
        </p:nvCxnSpPr>
        <p:spPr>
          <a:xfrm>
            <a:off x="1890031" y="2020623"/>
            <a:ext cx="8585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Google Shape;6306;p63">
            <a:extLst>
              <a:ext uri="{FF2B5EF4-FFF2-40B4-BE49-F238E27FC236}">
                <a16:creationId xmlns:a16="http://schemas.microsoft.com/office/drawing/2014/main" id="{6F13105C-629E-5888-FCBE-37B422F34C24}"/>
              </a:ext>
            </a:extLst>
          </p:cNvPr>
          <p:cNvSpPr txBox="1"/>
          <p:nvPr/>
        </p:nvSpPr>
        <p:spPr>
          <a:xfrm>
            <a:off x="10265924" y="233219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6306;p63">
            <a:extLst>
              <a:ext uri="{FF2B5EF4-FFF2-40B4-BE49-F238E27FC236}">
                <a16:creationId xmlns:a16="http://schemas.microsoft.com/office/drawing/2014/main" id="{5BA86F6F-CC17-76F1-8E76-14E425D9AFC7}"/>
              </a:ext>
            </a:extLst>
          </p:cNvPr>
          <p:cNvSpPr txBox="1"/>
          <p:nvPr/>
        </p:nvSpPr>
        <p:spPr>
          <a:xfrm>
            <a:off x="9538443" y="153402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8137005-0654-BFAA-C790-D5BB402A99E8}"/>
              </a:ext>
            </a:extLst>
          </p:cNvPr>
          <p:cNvGrpSpPr/>
          <p:nvPr/>
        </p:nvGrpSpPr>
        <p:grpSpPr>
          <a:xfrm>
            <a:off x="10989667" y="972487"/>
            <a:ext cx="286351" cy="504000"/>
            <a:chOff x="1603680" y="1268874"/>
            <a:chExt cx="286351" cy="504000"/>
          </a:xfrm>
        </p:grpSpPr>
        <p:sp>
          <p:nvSpPr>
            <p:cNvPr id="297" name="Google Shape;6241;p63">
              <a:extLst>
                <a:ext uri="{FF2B5EF4-FFF2-40B4-BE49-F238E27FC236}">
                  <a16:creationId xmlns:a16="http://schemas.microsoft.com/office/drawing/2014/main" id="{823A37BB-AC8F-4BBB-1DB9-0BB1702A81EC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241;p63">
              <a:extLst>
                <a:ext uri="{FF2B5EF4-FFF2-40B4-BE49-F238E27FC236}">
                  <a16:creationId xmlns:a16="http://schemas.microsoft.com/office/drawing/2014/main" id="{88182FFE-1AA6-25F1-93D1-2D5D7D60CEF0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13A6E623-B306-9837-9361-74B726015EA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C867431-34E7-3752-ED7E-3EE453CA810D}"/>
              </a:ext>
            </a:extLst>
          </p:cNvPr>
          <p:cNvCxnSpPr>
            <a:cxnSpLocks/>
            <a:stCxn id="287" idx="3"/>
            <a:endCxn id="299" idx="1"/>
          </p:cNvCxnSpPr>
          <p:nvPr/>
        </p:nvCxnSpPr>
        <p:spPr>
          <a:xfrm flipV="1">
            <a:off x="10761919" y="1224487"/>
            <a:ext cx="227748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AC088C1C-6C23-2B90-5A49-28F3F8B3B692}"/>
              </a:ext>
            </a:extLst>
          </p:cNvPr>
          <p:cNvCxnSpPr>
            <a:cxnSpLocks/>
            <a:stCxn id="168" idx="3"/>
            <a:endCxn id="299" idx="1"/>
          </p:cNvCxnSpPr>
          <p:nvPr/>
        </p:nvCxnSpPr>
        <p:spPr>
          <a:xfrm>
            <a:off x="1349166" y="1222409"/>
            <a:ext cx="9640501" cy="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Google Shape;6306;p63">
            <a:extLst>
              <a:ext uri="{FF2B5EF4-FFF2-40B4-BE49-F238E27FC236}">
                <a16:creationId xmlns:a16="http://schemas.microsoft.com/office/drawing/2014/main" id="{4AB588AD-90C5-24FB-2913-F4B7D0526CC7}"/>
              </a:ext>
            </a:extLst>
          </p:cNvPr>
          <p:cNvSpPr txBox="1"/>
          <p:nvPr/>
        </p:nvSpPr>
        <p:spPr>
          <a:xfrm>
            <a:off x="4797231" y="638951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6306;p63">
            <a:extLst>
              <a:ext uri="{FF2B5EF4-FFF2-40B4-BE49-F238E27FC236}">
                <a16:creationId xmlns:a16="http://schemas.microsoft.com/office/drawing/2014/main" id="{6067D9B8-9B92-F081-A7A5-48BF8D701D3D}"/>
              </a:ext>
            </a:extLst>
          </p:cNvPr>
          <p:cNvSpPr txBox="1"/>
          <p:nvPr/>
        </p:nvSpPr>
        <p:spPr>
          <a:xfrm>
            <a:off x="5256312" y="639338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流程图: 汇总连接 309">
            <a:extLst>
              <a:ext uri="{FF2B5EF4-FFF2-40B4-BE49-F238E27FC236}">
                <a16:creationId xmlns:a16="http://schemas.microsoft.com/office/drawing/2014/main" id="{18676E71-68AF-170B-6440-30345A822B72}"/>
              </a:ext>
            </a:extLst>
          </p:cNvPr>
          <p:cNvSpPr/>
          <p:nvPr/>
        </p:nvSpPr>
        <p:spPr>
          <a:xfrm>
            <a:off x="5265167" y="5350490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流程图: 或者 310">
            <a:extLst>
              <a:ext uri="{FF2B5EF4-FFF2-40B4-BE49-F238E27FC236}">
                <a16:creationId xmlns:a16="http://schemas.microsoft.com/office/drawing/2014/main" id="{19C463F6-B81F-BDA6-0296-134DC77C25DD}"/>
              </a:ext>
            </a:extLst>
          </p:cNvPr>
          <p:cNvSpPr/>
          <p:nvPr/>
        </p:nvSpPr>
        <p:spPr>
          <a:xfrm>
            <a:off x="5668662" y="5350490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32E8037-680C-7051-F00C-5DAD0C428CFE}"/>
              </a:ext>
            </a:extLst>
          </p:cNvPr>
          <p:cNvCxnSpPr>
            <a:cxnSpLocks/>
            <a:stCxn id="212" idx="3"/>
            <a:endCxn id="310" idx="2"/>
          </p:cNvCxnSpPr>
          <p:nvPr/>
        </p:nvCxnSpPr>
        <p:spPr>
          <a:xfrm>
            <a:off x="5059860" y="5421320"/>
            <a:ext cx="205307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D346F649-17C5-159B-4AB0-A5BEBB6D1C14}"/>
              </a:ext>
            </a:extLst>
          </p:cNvPr>
          <p:cNvCxnSpPr>
            <a:cxnSpLocks/>
            <a:stCxn id="310" idx="6"/>
            <a:endCxn id="311" idx="2"/>
          </p:cNvCxnSpPr>
          <p:nvPr/>
        </p:nvCxnSpPr>
        <p:spPr>
          <a:xfrm>
            <a:off x="5409167" y="5422490"/>
            <a:ext cx="259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3CAC2B00-40BB-81AB-6853-9DCB6856A7CE}"/>
              </a:ext>
            </a:extLst>
          </p:cNvPr>
          <p:cNvCxnSpPr>
            <a:cxnSpLocks/>
            <a:stCxn id="232" idx="0"/>
            <a:endCxn id="310" idx="4"/>
          </p:cNvCxnSpPr>
          <p:nvPr/>
        </p:nvCxnSpPr>
        <p:spPr>
          <a:xfrm flipV="1">
            <a:off x="5337167" y="5494490"/>
            <a:ext cx="0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3AD7727-EDB0-9420-C6C3-987F03F68A9F}"/>
              </a:ext>
            </a:extLst>
          </p:cNvPr>
          <p:cNvCxnSpPr>
            <a:cxnSpLocks/>
            <a:stCxn id="246" idx="0"/>
            <a:endCxn id="311" idx="4"/>
          </p:cNvCxnSpPr>
          <p:nvPr/>
        </p:nvCxnSpPr>
        <p:spPr>
          <a:xfrm flipV="1">
            <a:off x="5740662" y="5494490"/>
            <a:ext cx="0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8" name="流程图: 汇总连接 347">
            <a:extLst>
              <a:ext uri="{FF2B5EF4-FFF2-40B4-BE49-F238E27FC236}">
                <a16:creationId xmlns:a16="http://schemas.microsoft.com/office/drawing/2014/main" id="{134A47D1-30CC-F214-DF11-F7C39B2F03F7}"/>
              </a:ext>
            </a:extLst>
          </p:cNvPr>
          <p:cNvSpPr/>
          <p:nvPr/>
        </p:nvSpPr>
        <p:spPr>
          <a:xfrm>
            <a:off x="6446729" y="4874249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流程图: 或者 348">
            <a:extLst>
              <a:ext uri="{FF2B5EF4-FFF2-40B4-BE49-F238E27FC236}">
                <a16:creationId xmlns:a16="http://schemas.microsoft.com/office/drawing/2014/main" id="{D2DD5242-A5C7-A27C-21BA-97E5A847AF9B}"/>
              </a:ext>
            </a:extLst>
          </p:cNvPr>
          <p:cNvSpPr/>
          <p:nvPr/>
        </p:nvSpPr>
        <p:spPr>
          <a:xfrm>
            <a:off x="6783095" y="4874249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78AFA192-1795-7B8D-9A54-4C6A58E0A38C}"/>
              </a:ext>
            </a:extLst>
          </p:cNvPr>
          <p:cNvCxnSpPr>
            <a:cxnSpLocks/>
            <a:stCxn id="208" idx="3"/>
            <a:endCxn id="348" idx="2"/>
          </p:cNvCxnSpPr>
          <p:nvPr/>
        </p:nvCxnSpPr>
        <p:spPr>
          <a:xfrm>
            <a:off x="6300491" y="4946249"/>
            <a:ext cx="146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直接箭头连接符 354">
            <a:extLst>
              <a:ext uri="{FF2B5EF4-FFF2-40B4-BE49-F238E27FC236}">
                <a16:creationId xmlns:a16="http://schemas.microsoft.com/office/drawing/2014/main" id="{EDBF1FD7-4DF1-7D87-8FFF-C2271BCB03C0}"/>
              </a:ext>
            </a:extLst>
          </p:cNvPr>
          <p:cNvCxnSpPr>
            <a:cxnSpLocks/>
            <a:stCxn id="348" idx="6"/>
            <a:endCxn id="349" idx="2"/>
          </p:cNvCxnSpPr>
          <p:nvPr/>
        </p:nvCxnSpPr>
        <p:spPr>
          <a:xfrm>
            <a:off x="6590729" y="4946249"/>
            <a:ext cx="19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直接箭头连接符 369">
            <a:extLst>
              <a:ext uri="{FF2B5EF4-FFF2-40B4-BE49-F238E27FC236}">
                <a16:creationId xmlns:a16="http://schemas.microsoft.com/office/drawing/2014/main" id="{9FBCA906-3DC5-0CF8-3288-0750CB311604}"/>
              </a:ext>
            </a:extLst>
          </p:cNvPr>
          <p:cNvCxnSpPr>
            <a:cxnSpLocks/>
            <a:stCxn id="238" idx="0"/>
            <a:endCxn id="348" idx="4"/>
          </p:cNvCxnSpPr>
          <p:nvPr/>
        </p:nvCxnSpPr>
        <p:spPr>
          <a:xfrm flipH="1" flipV="1">
            <a:off x="6518729" y="5018249"/>
            <a:ext cx="4471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直接箭头连接符 380">
            <a:extLst>
              <a:ext uri="{FF2B5EF4-FFF2-40B4-BE49-F238E27FC236}">
                <a16:creationId xmlns:a16="http://schemas.microsoft.com/office/drawing/2014/main" id="{28FA4DD1-EA74-8305-132D-C034D5BBA38B}"/>
              </a:ext>
            </a:extLst>
          </p:cNvPr>
          <p:cNvCxnSpPr>
            <a:cxnSpLocks/>
            <a:stCxn id="250" idx="0"/>
            <a:endCxn id="349" idx="4"/>
          </p:cNvCxnSpPr>
          <p:nvPr/>
        </p:nvCxnSpPr>
        <p:spPr>
          <a:xfrm flipH="1" flipV="1">
            <a:off x="6855095" y="5018249"/>
            <a:ext cx="5688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8" name="Google Shape;6306;p63">
            <a:extLst>
              <a:ext uri="{FF2B5EF4-FFF2-40B4-BE49-F238E27FC236}">
                <a16:creationId xmlns:a16="http://schemas.microsoft.com/office/drawing/2014/main" id="{BB903350-AB36-346C-380A-8BFD33E71CB2}"/>
              </a:ext>
            </a:extLst>
          </p:cNvPr>
          <p:cNvSpPr txBox="1"/>
          <p:nvPr/>
        </p:nvSpPr>
        <p:spPr>
          <a:xfrm>
            <a:off x="5970037" y="639663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6306;p63">
            <a:extLst>
              <a:ext uri="{FF2B5EF4-FFF2-40B4-BE49-F238E27FC236}">
                <a16:creationId xmlns:a16="http://schemas.microsoft.com/office/drawing/2014/main" id="{5AF455E8-16E3-CC23-5643-E3D00934DB38}"/>
              </a:ext>
            </a:extLst>
          </p:cNvPr>
          <p:cNvSpPr txBox="1"/>
          <p:nvPr/>
        </p:nvSpPr>
        <p:spPr>
          <a:xfrm>
            <a:off x="6446729" y="639407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流程图: 汇总连接 406">
            <a:extLst>
              <a:ext uri="{FF2B5EF4-FFF2-40B4-BE49-F238E27FC236}">
                <a16:creationId xmlns:a16="http://schemas.microsoft.com/office/drawing/2014/main" id="{8213630F-6E00-7D59-8C4B-F47DAB5A9DB3}"/>
              </a:ext>
            </a:extLst>
          </p:cNvPr>
          <p:cNvSpPr/>
          <p:nvPr/>
        </p:nvSpPr>
        <p:spPr>
          <a:xfrm>
            <a:off x="7492754" y="4205168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流程图: 或者 407">
            <a:extLst>
              <a:ext uri="{FF2B5EF4-FFF2-40B4-BE49-F238E27FC236}">
                <a16:creationId xmlns:a16="http://schemas.microsoft.com/office/drawing/2014/main" id="{02A94964-F70F-B89F-B286-F71E4538600D}"/>
              </a:ext>
            </a:extLst>
          </p:cNvPr>
          <p:cNvSpPr/>
          <p:nvPr/>
        </p:nvSpPr>
        <p:spPr>
          <a:xfrm>
            <a:off x="7808268" y="4205168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22746E5C-2C06-4332-2D92-569E3BBFD3F5}"/>
              </a:ext>
            </a:extLst>
          </p:cNvPr>
          <p:cNvCxnSpPr>
            <a:cxnSpLocks/>
            <a:stCxn id="222" idx="3"/>
            <a:endCxn id="407" idx="2"/>
          </p:cNvCxnSpPr>
          <p:nvPr/>
        </p:nvCxnSpPr>
        <p:spPr>
          <a:xfrm>
            <a:off x="7411478" y="4277168"/>
            <a:ext cx="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468AECDE-549F-0F5E-C7C9-E77FF3E775F6}"/>
              </a:ext>
            </a:extLst>
          </p:cNvPr>
          <p:cNvCxnSpPr>
            <a:cxnSpLocks/>
            <a:stCxn id="407" idx="6"/>
            <a:endCxn id="408" idx="2"/>
          </p:cNvCxnSpPr>
          <p:nvPr/>
        </p:nvCxnSpPr>
        <p:spPr>
          <a:xfrm>
            <a:off x="7636754" y="4277168"/>
            <a:ext cx="171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3" name="流程图: 汇总连接 422">
            <a:extLst>
              <a:ext uri="{FF2B5EF4-FFF2-40B4-BE49-F238E27FC236}">
                <a16:creationId xmlns:a16="http://schemas.microsoft.com/office/drawing/2014/main" id="{BB7EAC26-FEA0-FB9F-8F13-27DDB1E74465}"/>
              </a:ext>
            </a:extLst>
          </p:cNvPr>
          <p:cNvSpPr/>
          <p:nvPr/>
        </p:nvSpPr>
        <p:spPr>
          <a:xfrm>
            <a:off x="8690960" y="3304545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流程图: 或者 425">
            <a:extLst>
              <a:ext uri="{FF2B5EF4-FFF2-40B4-BE49-F238E27FC236}">
                <a16:creationId xmlns:a16="http://schemas.microsoft.com/office/drawing/2014/main" id="{F416D4F1-6345-26C3-758E-F6FA6675B291}"/>
              </a:ext>
            </a:extLst>
          </p:cNvPr>
          <p:cNvSpPr/>
          <p:nvPr/>
        </p:nvSpPr>
        <p:spPr>
          <a:xfrm>
            <a:off x="8997315" y="3303053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59974D70-F63C-68CF-EFE1-0BDBFDDDF904}"/>
              </a:ext>
            </a:extLst>
          </p:cNvPr>
          <p:cNvCxnSpPr>
            <a:cxnSpLocks/>
            <a:stCxn id="260" idx="3"/>
            <a:endCxn id="423" idx="2"/>
          </p:cNvCxnSpPr>
          <p:nvPr/>
        </p:nvCxnSpPr>
        <p:spPr>
          <a:xfrm>
            <a:off x="8565840" y="3373562"/>
            <a:ext cx="125120" cy="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D0F0F8C2-FD10-A253-FF7F-ADE8398DD6FB}"/>
              </a:ext>
            </a:extLst>
          </p:cNvPr>
          <p:cNvCxnSpPr>
            <a:cxnSpLocks/>
            <a:stCxn id="423" idx="6"/>
            <a:endCxn id="426" idx="2"/>
          </p:cNvCxnSpPr>
          <p:nvPr/>
        </p:nvCxnSpPr>
        <p:spPr>
          <a:xfrm flipV="1">
            <a:off x="8834960" y="3375053"/>
            <a:ext cx="162355" cy="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EA990BB8-E0A1-531E-85E7-F53F5B4C3344}"/>
              </a:ext>
            </a:extLst>
          </p:cNvPr>
          <p:cNvCxnSpPr>
            <a:cxnSpLocks/>
            <a:stCxn id="242" idx="0"/>
            <a:endCxn id="407" idx="4"/>
          </p:cNvCxnSpPr>
          <p:nvPr/>
        </p:nvCxnSpPr>
        <p:spPr>
          <a:xfrm flipV="1">
            <a:off x="7564754" y="4349168"/>
            <a:ext cx="0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" name="Google Shape;6241;p63">
            <a:extLst>
              <a:ext uri="{FF2B5EF4-FFF2-40B4-BE49-F238E27FC236}">
                <a16:creationId xmlns:a16="http://schemas.microsoft.com/office/drawing/2014/main" id="{E340B8C9-DC0A-15AD-C7B3-2E668CD7551A}"/>
              </a:ext>
            </a:extLst>
          </p:cNvPr>
          <p:cNvSpPr/>
          <p:nvPr/>
        </p:nvSpPr>
        <p:spPr>
          <a:xfrm>
            <a:off x="7737787" y="6079749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2" name="连接符: 肘形 461">
            <a:extLst>
              <a:ext uri="{FF2B5EF4-FFF2-40B4-BE49-F238E27FC236}">
                <a16:creationId xmlns:a16="http://schemas.microsoft.com/office/drawing/2014/main" id="{8501E974-7881-B72D-83B8-B572F0D0EDB2}"/>
              </a:ext>
            </a:extLst>
          </p:cNvPr>
          <p:cNvCxnSpPr>
            <a:cxnSpLocks/>
            <a:stCxn id="237" idx="3"/>
            <a:endCxn id="450" idx="2"/>
          </p:cNvCxnSpPr>
          <p:nvPr/>
        </p:nvCxnSpPr>
        <p:spPr>
          <a:xfrm flipV="1">
            <a:off x="3865303" y="6151749"/>
            <a:ext cx="4016484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直接箭头连接符 464">
            <a:extLst>
              <a:ext uri="{FF2B5EF4-FFF2-40B4-BE49-F238E27FC236}">
                <a16:creationId xmlns:a16="http://schemas.microsoft.com/office/drawing/2014/main" id="{4E31790E-1D2B-0FBA-2152-1B3D7C9A6725}"/>
              </a:ext>
            </a:extLst>
          </p:cNvPr>
          <p:cNvCxnSpPr>
            <a:cxnSpLocks/>
            <a:stCxn id="450" idx="0"/>
            <a:endCxn id="408" idx="4"/>
          </p:cNvCxnSpPr>
          <p:nvPr/>
        </p:nvCxnSpPr>
        <p:spPr>
          <a:xfrm flipH="1" flipV="1">
            <a:off x="7880268" y="4349168"/>
            <a:ext cx="1519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8" name="Google Shape;6306;p63">
            <a:extLst>
              <a:ext uri="{FF2B5EF4-FFF2-40B4-BE49-F238E27FC236}">
                <a16:creationId xmlns:a16="http://schemas.microsoft.com/office/drawing/2014/main" id="{6A98E8E8-07F2-EB26-A847-25882EF1967B}"/>
              </a:ext>
            </a:extLst>
          </p:cNvPr>
          <p:cNvSpPr txBox="1"/>
          <p:nvPr/>
        </p:nvSpPr>
        <p:spPr>
          <a:xfrm>
            <a:off x="7463932" y="63669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6306;p63">
            <a:extLst>
              <a:ext uri="{FF2B5EF4-FFF2-40B4-BE49-F238E27FC236}">
                <a16:creationId xmlns:a16="http://schemas.microsoft.com/office/drawing/2014/main" id="{1941FBB2-859B-D4E8-DCBA-6D0FE5E651E8}"/>
              </a:ext>
            </a:extLst>
          </p:cNvPr>
          <p:cNvSpPr txBox="1"/>
          <p:nvPr/>
        </p:nvSpPr>
        <p:spPr>
          <a:xfrm>
            <a:off x="7026111" y="636947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6241;p63">
            <a:extLst>
              <a:ext uri="{FF2B5EF4-FFF2-40B4-BE49-F238E27FC236}">
                <a16:creationId xmlns:a16="http://schemas.microsoft.com/office/drawing/2014/main" id="{6DC7D540-95E9-F197-CA0F-042E7AFD3BA4}"/>
              </a:ext>
            </a:extLst>
          </p:cNvPr>
          <p:cNvSpPr/>
          <p:nvPr/>
        </p:nvSpPr>
        <p:spPr>
          <a:xfrm>
            <a:off x="8608282" y="6079749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6241;p63">
            <a:extLst>
              <a:ext uri="{FF2B5EF4-FFF2-40B4-BE49-F238E27FC236}">
                <a16:creationId xmlns:a16="http://schemas.microsoft.com/office/drawing/2014/main" id="{D6B181FE-185F-83FA-2241-AC4A05081F1B}"/>
              </a:ext>
            </a:extLst>
          </p:cNvPr>
          <p:cNvSpPr/>
          <p:nvPr/>
        </p:nvSpPr>
        <p:spPr>
          <a:xfrm>
            <a:off x="8925705" y="6079749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2" name="直接箭头连接符 471">
            <a:extLst>
              <a:ext uri="{FF2B5EF4-FFF2-40B4-BE49-F238E27FC236}">
                <a16:creationId xmlns:a16="http://schemas.microsoft.com/office/drawing/2014/main" id="{88F8C3E8-637A-0E70-4EC6-821444C6AF51}"/>
              </a:ext>
            </a:extLst>
          </p:cNvPr>
          <p:cNvCxnSpPr>
            <a:cxnSpLocks/>
            <a:stCxn id="470" idx="0"/>
            <a:endCxn id="423" idx="4"/>
          </p:cNvCxnSpPr>
          <p:nvPr/>
        </p:nvCxnSpPr>
        <p:spPr>
          <a:xfrm flipV="1">
            <a:off x="8752282" y="3448545"/>
            <a:ext cx="10678" cy="263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直接箭头连接符 474">
            <a:extLst>
              <a:ext uri="{FF2B5EF4-FFF2-40B4-BE49-F238E27FC236}">
                <a16:creationId xmlns:a16="http://schemas.microsoft.com/office/drawing/2014/main" id="{0F79D454-659F-D603-E664-F2908CD22743}"/>
              </a:ext>
            </a:extLst>
          </p:cNvPr>
          <p:cNvCxnSpPr>
            <a:cxnSpLocks/>
            <a:stCxn id="471" idx="0"/>
            <a:endCxn id="426" idx="4"/>
          </p:cNvCxnSpPr>
          <p:nvPr/>
        </p:nvCxnSpPr>
        <p:spPr>
          <a:xfrm flipH="1" flipV="1">
            <a:off x="9069315" y="3447053"/>
            <a:ext cx="390" cy="263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连接符: 肘形 478">
            <a:extLst>
              <a:ext uri="{FF2B5EF4-FFF2-40B4-BE49-F238E27FC236}">
                <a16:creationId xmlns:a16="http://schemas.microsoft.com/office/drawing/2014/main" id="{B9F56BEA-F281-9931-C235-ED1EEA549BC5}"/>
              </a:ext>
            </a:extLst>
          </p:cNvPr>
          <p:cNvCxnSpPr>
            <a:cxnSpLocks/>
            <a:stCxn id="237" idx="3"/>
            <a:endCxn id="471" idx="2"/>
          </p:cNvCxnSpPr>
          <p:nvPr/>
        </p:nvCxnSpPr>
        <p:spPr>
          <a:xfrm flipV="1">
            <a:off x="3865303" y="6151749"/>
            <a:ext cx="5204402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连接符: 肘形 484">
            <a:extLst>
              <a:ext uri="{FF2B5EF4-FFF2-40B4-BE49-F238E27FC236}">
                <a16:creationId xmlns:a16="http://schemas.microsoft.com/office/drawing/2014/main" id="{FED04324-5DBB-06A0-F810-CD614507A364}"/>
              </a:ext>
            </a:extLst>
          </p:cNvPr>
          <p:cNvCxnSpPr>
            <a:cxnSpLocks/>
            <a:stCxn id="22" idx="3"/>
            <a:endCxn id="470" idx="2"/>
          </p:cNvCxnSpPr>
          <p:nvPr/>
        </p:nvCxnSpPr>
        <p:spPr>
          <a:xfrm flipV="1">
            <a:off x="4011812" y="6151749"/>
            <a:ext cx="4740470" cy="138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Google Shape;6306;p63">
            <a:extLst>
              <a:ext uri="{FF2B5EF4-FFF2-40B4-BE49-F238E27FC236}">
                <a16:creationId xmlns:a16="http://schemas.microsoft.com/office/drawing/2014/main" id="{42395685-4B3B-287E-EB08-AA1D992D5CC6}"/>
              </a:ext>
            </a:extLst>
          </p:cNvPr>
          <p:cNvSpPr txBox="1"/>
          <p:nvPr/>
        </p:nvSpPr>
        <p:spPr>
          <a:xfrm>
            <a:off x="8686139" y="637995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6306;p63">
            <a:extLst>
              <a:ext uri="{FF2B5EF4-FFF2-40B4-BE49-F238E27FC236}">
                <a16:creationId xmlns:a16="http://schemas.microsoft.com/office/drawing/2014/main" id="{0CA9EFB8-637C-F117-BB63-C3CF6BCFAB69}"/>
              </a:ext>
            </a:extLst>
          </p:cNvPr>
          <p:cNvSpPr txBox="1"/>
          <p:nvPr/>
        </p:nvSpPr>
        <p:spPr>
          <a:xfrm>
            <a:off x="8195294" y="636810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流程图: 汇总连接 490">
            <a:extLst>
              <a:ext uri="{FF2B5EF4-FFF2-40B4-BE49-F238E27FC236}">
                <a16:creationId xmlns:a16="http://schemas.microsoft.com/office/drawing/2014/main" id="{C348AA04-6B83-4E9A-2106-01E8B2D9A0A7}"/>
              </a:ext>
            </a:extLst>
          </p:cNvPr>
          <p:cNvSpPr/>
          <p:nvPr/>
        </p:nvSpPr>
        <p:spPr>
          <a:xfrm>
            <a:off x="9745315" y="2545047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流程图: 或者 491">
            <a:extLst>
              <a:ext uri="{FF2B5EF4-FFF2-40B4-BE49-F238E27FC236}">
                <a16:creationId xmlns:a16="http://schemas.microsoft.com/office/drawing/2014/main" id="{F1ADA609-958F-77E7-843E-6D6A4AFFC66E}"/>
              </a:ext>
            </a:extLst>
          </p:cNvPr>
          <p:cNvSpPr/>
          <p:nvPr/>
        </p:nvSpPr>
        <p:spPr>
          <a:xfrm>
            <a:off x="10100056" y="2541833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AEEC7BE9-5438-A0A3-53A1-E0AD422CD324}"/>
              </a:ext>
            </a:extLst>
          </p:cNvPr>
          <p:cNvCxnSpPr>
            <a:cxnSpLocks/>
            <a:stCxn id="275" idx="3"/>
            <a:endCxn id="491" idx="2"/>
          </p:cNvCxnSpPr>
          <p:nvPr/>
        </p:nvCxnSpPr>
        <p:spPr>
          <a:xfrm flipV="1">
            <a:off x="9586716" y="2617047"/>
            <a:ext cx="158599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32CA4401-1AEF-9120-F90B-22B1E1038FB6}"/>
              </a:ext>
            </a:extLst>
          </p:cNvPr>
          <p:cNvCxnSpPr>
            <a:cxnSpLocks/>
            <a:stCxn id="491" idx="6"/>
            <a:endCxn id="492" idx="2"/>
          </p:cNvCxnSpPr>
          <p:nvPr/>
        </p:nvCxnSpPr>
        <p:spPr>
          <a:xfrm flipV="1">
            <a:off x="9889315" y="2613833"/>
            <a:ext cx="210741" cy="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9" name="Google Shape;6241;p63">
            <a:extLst>
              <a:ext uri="{FF2B5EF4-FFF2-40B4-BE49-F238E27FC236}">
                <a16:creationId xmlns:a16="http://schemas.microsoft.com/office/drawing/2014/main" id="{FF9E89E9-0339-A54D-A251-54FE422C6C61}"/>
              </a:ext>
            </a:extLst>
          </p:cNvPr>
          <p:cNvSpPr/>
          <p:nvPr/>
        </p:nvSpPr>
        <p:spPr>
          <a:xfrm>
            <a:off x="9679820" y="6082796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6241;p63">
            <a:extLst>
              <a:ext uri="{FF2B5EF4-FFF2-40B4-BE49-F238E27FC236}">
                <a16:creationId xmlns:a16="http://schemas.microsoft.com/office/drawing/2014/main" id="{31FA2678-70C0-4E98-40B5-CDECBB1F34E2}"/>
              </a:ext>
            </a:extLst>
          </p:cNvPr>
          <p:cNvSpPr/>
          <p:nvPr/>
        </p:nvSpPr>
        <p:spPr>
          <a:xfrm>
            <a:off x="10028056" y="6079749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CC098B0B-1628-97E8-937C-F17068F78D8C}"/>
              </a:ext>
            </a:extLst>
          </p:cNvPr>
          <p:cNvCxnSpPr>
            <a:cxnSpLocks/>
            <a:stCxn id="509" idx="0"/>
            <a:endCxn id="491" idx="4"/>
          </p:cNvCxnSpPr>
          <p:nvPr/>
        </p:nvCxnSpPr>
        <p:spPr>
          <a:xfrm flipH="1" flipV="1">
            <a:off x="9817315" y="2689047"/>
            <a:ext cx="6505" cy="339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BAE0B5E0-8DE0-F3EC-4805-0C23139C64C0}"/>
              </a:ext>
            </a:extLst>
          </p:cNvPr>
          <p:cNvCxnSpPr>
            <a:cxnSpLocks/>
            <a:stCxn id="510" idx="0"/>
            <a:endCxn id="492" idx="4"/>
          </p:cNvCxnSpPr>
          <p:nvPr/>
        </p:nvCxnSpPr>
        <p:spPr>
          <a:xfrm flipV="1">
            <a:off x="10172056" y="2685833"/>
            <a:ext cx="0" cy="339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连接符: 肘形 522">
            <a:extLst>
              <a:ext uri="{FF2B5EF4-FFF2-40B4-BE49-F238E27FC236}">
                <a16:creationId xmlns:a16="http://schemas.microsoft.com/office/drawing/2014/main" id="{993F98E7-1571-7B95-E870-29F60778C4E7}"/>
              </a:ext>
            </a:extLst>
          </p:cNvPr>
          <p:cNvCxnSpPr>
            <a:cxnSpLocks/>
            <a:stCxn id="237" idx="3"/>
            <a:endCxn id="510" idx="2"/>
          </p:cNvCxnSpPr>
          <p:nvPr/>
        </p:nvCxnSpPr>
        <p:spPr>
          <a:xfrm flipV="1">
            <a:off x="3865303" y="6151749"/>
            <a:ext cx="6306753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连接符: 肘形 525">
            <a:extLst>
              <a:ext uri="{FF2B5EF4-FFF2-40B4-BE49-F238E27FC236}">
                <a16:creationId xmlns:a16="http://schemas.microsoft.com/office/drawing/2014/main" id="{0EDDA260-6CF0-9665-4785-A2539752305B}"/>
              </a:ext>
            </a:extLst>
          </p:cNvPr>
          <p:cNvCxnSpPr>
            <a:cxnSpLocks/>
            <a:stCxn id="22" idx="3"/>
            <a:endCxn id="509" idx="2"/>
          </p:cNvCxnSpPr>
          <p:nvPr/>
        </p:nvCxnSpPr>
        <p:spPr>
          <a:xfrm flipV="1">
            <a:off x="4011812" y="6154796"/>
            <a:ext cx="5812008" cy="13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7" name="Google Shape;6306;p63">
            <a:extLst>
              <a:ext uri="{FF2B5EF4-FFF2-40B4-BE49-F238E27FC236}">
                <a16:creationId xmlns:a16="http://schemas.microsoft.com/office/drawing/2014/main" id="{A0E3F7BC-4A72-2B3B-BF5B-A7B74739EE00}"/>
              </a:ext>
            </a:extLst>
          </p:cNvPr>
          <p:cNvSpPr txBox="1"/>
          <p:nvPr/>
        </p:nvSpPr>
        <p:spPr>
          <a:xfrm>
            <a:off x="9823820" y="637940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6306;p63">
            <a:extLst>
              <a:ext uri="{FF2B5EF4-FFF2-40B4-BE49-F238E27FC236}">
                <a16:creationId xmlns:a16="http://schemas.microsoft.com/office/drawing/2014/main" id="{DD7BBF55-C0D5-9112-1769-6C7804ACDD44}"/>
              </a:ext>
            </a:extLst>
          </p:cNvPr>
          <p:cNvSpPr txBox="1"/>
          <p:nvPr/>
        </p:nvSpPr>
        <p:spPr>
          <a:xfrm>
            <a:off x="9260849" y="636810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06;p63">
            <a:extLst>
              <a:ext uri="{FF2B5EF4-FFF2-40B4-BE49-F238E27FC236}">
                <a16:creationId xmlns:a16="http://schemas.microsoft.com/office/drawing/2014/main" id="{47E698BB-B793-B5C1-836D-9B859785AD54}"/>
              </a:ext>
            </a:extLst>
          </p:cNvPr>
          <p:cNvSpPr txBox="1"/>
          <p:nvPr/>
        </p:nvSpPr>
        <p:spPr>
          <a:xfrm>
            <a:off x="2639729" y="581728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06;p63">
            <a:extLst>
              <a:ext uri="{FF2B5EF4-FFF2-40B4-BE49-F238E27FC236}">
                <a16:creationId xmlns:a16="http://schemas.microsoft.com/office/drawing/2014/main" id="{2F244514-4251-FD9A-5BC9-99B2B9DA0488}"/>
              </a:ext>
            </a:extLst>
          </p:cNvPr>
          <p:cNvSpPr txBox="1"/>
          <p:nvPr/>
        </p:nvSpPr>
        <p:spPr>
          <a:xfrm>
            <a:off x="3870679" y="63103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5ABE148-81C9-2163-9036-BC0F6C690A23}"/>
              </a:ext>
            </a:extLst>
          </p:cNvPr>
          <p:cNvGrpSpPr/>
          <p:nvPr/>
        </p:nvGrpSpPr>
        <p:grpSpPr>
          <a:xfrm>
            <a:off x="3725461" y="6038063"/>
            <a:ext cx="286351" cy="504000"/>
            <a:chOff x="1603680" y="1268874"/>
            <a:chExt cx="286351" cy="504000"/>
          </a:xfrm>
        </p:grpSpPr>
        <p:sp>
          <p:nvSpPr>
            <p:cNvPr id="20" name="Google Shape;6241;p63">
              <a:extLst>
                <a:ext uri="{FF2B5EF4-FFF2-40B4-BE49-F238E27FC236}">
                  <a16:creationId xmlns:a16="http://schemas.microsoft.com/office/drawing/2014/main" id="{DEC658AD-A743-6AF8-D6A3-F6B74E3362C7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6241;p63">
              <a:extLst>
                <a:ext uri="{FF2B5EF4-FFF2-40B4-BE49-F238E27FC236}">
                  <a16:creationId xmlns:a16="http://schemas.microsoft.com/office/drawing/2014/main" id="{CD21D57F-73BD-0C16-1FC2-2C5199ACD858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8588A65-6C64-A4B0-03B4-FB19ABDF03FD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Google Shape;6306;p63">
            <a:extLst>
              <a:ext uri="{FF2B5EF4-FFF2-40B4-BE49-F238E27FC236}">
                <a16:creationId xmlns:a16="http://schemas.microsoft.com/office/drawing/2014/main" id="{8937452F-40CB-254C-31B3-2F0C6167ED52}"/>
              </a:ext>
            </a:extLst>
          </p:cNvPr>
          <p:cNvSpPr txBox="1"/>
          <p:nvPr/>
        </p:nvSpPr>
        <p:spPr>
          <a:xfrm>
            <a:off x="3351020" y="581728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ResNet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A4CA748-4C4F-7DA1-FEAB-0E39165DD534}"/>
              </a:ext>
            </a:extLst>
          </p:cNvPr>
          <p:cNvCxnSpPr>
            <a:cxnSpLocks/>
            <a:stCxn id="42" idx="3"/>
            <a:endCxn id="22" idx="1"/>
          </p:cNvCxnSpPr>
          <p:nvPr/>
        </p:nvCxnSpPr>
        <p:spPr>
          <a:xfrm flipV="1">
            <a:off x="3462701" y="6290063"/>
            <a:ext cx="262760" cy="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F2E354E-8016-2346-977E-2834C55776E7}"/>
              </a:ext>
            </a:extLst>
          </p:cNvPr>
          <p:cNvCxnSpPr>
            <a:cxnSpLocks/>
            <a:stCxn id="48" idx="3"/>
            <a:endCxn id="168" idx="1"/>
          </p:cNvCxnSpPr>
          <p:nvPr/>
        </p:nvCxnSpPr>
        <p:spPr>
          <a:xfrm>
            <a:off x="811772" y="1218245"/>
            <a:ext cx="251043" cy="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AF14246F-CA0F-8577-17CE-C0D5F8C8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48" y="6025444"/>
            <a:ext cx="544153" cy="53523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0992E3B-103C-3A3C-0293-C4AD5184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7" y="913445"/>
            <a:ext cx="600075" cy="609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D482EF-FCE9-296A-5785-87405DE1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Resnet + Diffusion Model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140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A8E14D-2A4E-4193-D9D9-106DF25BA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28" y="2088716"/>
            <a:ext cx="8751776" cy="3113928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E98DB4B-6B05-B446-8616-FCF0A9F2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Restnet+DM</a:t>
            </a:r>
            <a:r>
              <a:rPr lang="zh-CN" altLang="en-US" sz="3200" dirty="0"/>
              <a:t>多样性轮廓生成排版结果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41C6BF-90ED-D137-FDB4-0E355E45FD1E}"/>
              </a:ext>
            </a:extLst>
          </p:cNvPr>
          <p:cNvSpPr txBox="1"/>
          <p:nvPr/>
        </p:nvSpPr>
        <p:spPr>
          <a:xfrm>
            <a:off x="1212112" y="1084521"/>
            <a:ext cx="505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对于轮廓的变化，</a:t>
            </a:r>
            <a:r>
              <a:rPr lang="en-US" altLang="zh-CN" dirty="0" err="1"/>
              <a:t>Resnet+DM</a:t>
            </a:r>
            <a:r>
              <a:rPr lang="zh-CN" altLang="en-US" dirty="0"/>
              <a:t>能较好的生成结构</a:t>
            </a:r>
          </a:p>
        </p:txBody>
      </p:sp>
    </p:spTree>
    <p:extLst>
      <p:ext uri="{BB962C8B-B14F-4D97-AF65-F5344CB8AC3E}">
        <p14:creationId xmlns:p14="http://schemas.microsoft.com/office/powerpoint/2010/main" val="24554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A532E5-F578-3E30-E63E-C320702CE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39" y="1614590"/>
            <a:ext cx="7496094" cy="249555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4DCCAA-50E3-085E-7C7B-EC457CAC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26" y="4177050"/>
            <a:ext cx="7111324" cy="250512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4597A93-ED26-DC00-F7D2-23358B03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Restnet+DM</a:t>
            </a:r>
            <a:r>
              <a:rPr lang="zh-CN" altLang="en-US" sz="3200" dirty="0"/>
              <a:t>多样性核心筒生成排版结果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2C4A1-AA18-CADC-68D0-B281940B089D}"/>
              </a:ext>
            </a:extLst>
          </p:cNvPr>
          <p:cNvSpPr txBox="1"/>
          <p:nvPr/>
        </p:nvSpPr>
        <p:spPr>
          <a:xfrm>
            <a:off x="1212112" y="1084521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对于核心筒，</a:t>
            </a:r>
            <a:r>
              <a:rPr lang="en-US" altLang="zh-CN" dirty="0" err="1"/>
              <a:t>Restnet+DM</a:t>
            </a:r>
            <a:r>
              <a:rPr lang="zh-CN" altLang="en-US" dirty="0"/>
              <a:t>不能很好地认核心桶位置</a:t>
            </a:r>
          </a:p>
        </p:txBody>
      </p:sp>
    </p:spTree>
    <p:extLst>
      <p:ext uri="{BB962C8B-B14F-4D97-AF65-F5344CB8AC3E}">
        <p14:creationId xmlns:p14="http://schemas.microsoft.com/office/powerpoint/2010/main" val="113820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E86FF-3B79-3B37-B771-5A14EC8F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/>
              <a:t>包含核心筒的车库数据集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A1D1D3-6B53-4EFC-B1E0-47676C4EB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0" y="1368301"/>
            <a:ext cx="2508505" cy="24376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531819-151F-F573-FCCE-3D1895D8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3" y="1289490"/>
            <a:ext cx="2670709" cy="25953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F3161-6C79-87E1-63EB-F04D5E360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80" y="1421903"/>
            <a:ext cx="2508505" cy="24376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15A654-F7BE-8727-30A7-CDAD0754E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92" y="1421903"/>
            <a:ext cx="2634375" cy="25599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EC212F-C769-3B0C-1620-BFA30214A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1" y="4079000"/>
            <a:ext cx="2670710" cy="25953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1718FA-2B2E-D2BD-D0E5-9C7834F92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0" y="4118956"/>
            <a:ext cx="2670710" cy="25953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411157-D655-5F11-F567-B970850BA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89" y="4154267"/>
            <a:ext cx="2508504" cy="24376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756B9E-2814-B7D3-7F71-F4AB6A19E8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21" y="4203514"/>
            <a:ext cx="2406316" cy="233837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43FC75A-5A21-84B3-A9CF-D4FDBDE17B4E}"/>
              </a:ext>
            </a:extLst>
          </p:cNvPr>
          <p:cNvSpPr txBox="1"/>
          <p:nvPr/>
        </p:nvSpPr>
        <p:spPr>
          <a:xfrm>
            <a:off x="723014" y="657814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为了让模型更好地认识不同区域，我们将核心筒标红，车位标绿，可行驶区域标白色</a:t>
            </a:r>
          </a:p>
        </p:txBody>
      </p:sp>
    </p:spTree>
    <p:extLst>
      <p:ext uri="{BB962C8B-B14F-4D97-AF65-F5344CB8AC3E}">
        <p14:creationId xmlns:p14="http://schemas.microsoft.com/office/powerpoint/2010/main" val="123001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E15C214-5230-57C7-0F4C-6749EFB2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err="1"/>
              <a:t>Restnet+DM</a:t>
            </a:r>
            <a:r>
              <a:rPr lang="zh-CN" altLang="en-US" sz="3200" dirty="0"/>
              <a:t>多样性核心筒生成排版结果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9F9C714-C441-BF82-97C2-7B73FF4B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37857"/>
            <a:ext cx="5125334" cy="2562667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08B2E3-E6D6-E6ED-ACE3-60A23CB1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37857"/>
            <a:ext cx="4876798" cy="24383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E321DC-0C12-5BD4-B835-27F988497B62}"/>
              </a:ext>
            </a:extLst>
          </p:cNvPr>
          <p:cNvSpPr txBox="1"/>
          <p:nvPr/>
        </p:nvSpPr>
        <p:spPr>
          <a:xfrm>
            <a:off x="1212112" y="1084521"/>
            <a:ext cx="589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尝试更改颜色，</a:t>
            </a:r>
            <a:r>
              <a:rPr lang="en-US" altLang="zh-CN" dirty="0" err="1"/>
              <a:t>ResNet</a:t>
            </a:r>
            <a:r>
              <a:rPr lang="zh-CN" altLang="en-US" dirty="0"/>
              <a:t>依然无法很好地识别核心筒位置</a:t>
            </a:r>
          </a:p>
        </p:txBody>
      </p:sp>
    </p:spTree>
    <p:extLst>
      <p:ext uri="{BB962C8B-B14F-4D97-AF65-F5344CB8AC3E}">
        <p14:creationId xmlns:p14="http://schemas.microsoft.com/office/powerpoint/2010/main" val="260927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06;p63">
            <a:extLst>
              <a:ext uri="{FF2B5EF4-FFF2-40B4-BE49-F238E27FC236}">
                <a16:creationId xmlns:a16="http://schemas.microsoft.com/office/drawing/2014/main" id="{17C8924A-F058-FA99-DCF6-C62679EC821F}"/>
              </a:ext>
            </a:extLst>
          </p:cNvPr>
          <p:cNvSpPr txBox="1"/>
          <p:nvPr/>
        </p:nvSpPr>
        <p:spPr>
          <a:xfrm>
            <a:off x="676403" y="51682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 conv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306;p63">
            <a:extLst>
              <a:ext uri="{FF2B5EF4-FFF2-40B4-BE49-F238E27FC236}">
                <a16:creationId xmlns:a16="http://schemas.microsoft.com/office/drawing/2014/main" id="{00A093AD-0423-610C-40C9-2452295279FF}"/>
              </a:ext>
            </a:extLst>
          </p:cNvPr>
          <p:cNvSpPr txBox="1"/>
          <p:nvPr/>
        </p:nvSpPr>
        <p:spPr>
          <a:xfrm>
            <a:off x="-66610" y="14247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6306;p63">
            <a:extLst>
              <a:ext uri="{FF2B5EF4-FFF2-40B4-BE49-F238E27FC236}">
                <a16:creationId xmlns:a16="http://schemas.microsoft.com/office/drawing/2014/main" id="{FF9CF492-D513-D2C3-FFA2-90490AB9A501}"/>
              </a:ext>
            </a:extLst>
          </p:cNvPr>
          <p:cNvSpPr txBox="1"/>
          <p:nvPr/>
        </p:nvSpPr>
        <p:spPr>
          <a:xfrm>
            <a:off x="1283446" y="136970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1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6306;p63">
            <a:extLst>
              <a:ext uri="{FF2B5EF4-FFF2-40B4-BE49-F238E27FC236}">
                <a16:creationId xmlns:a16="http://schemas.microsoft.com/office/drawing/2014/main" id="{4578D711-B72B-3ABE-43B4-02E06B8929CE}"/>
              </a:ext>
            </a:extLst>
          </p:cNvPr>
          <p:cNvSpPr txBox="1"/>
          <p:nvPr/>
        </p:nvSpPr>
        <p:spPr>
          <a:xfrm>
            <a:off x="1892844" y="206433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D7BAC68-A726-5C68-56AD-B8C6DCA7050B}"/>
              </a:ext>
            </a:extLst>
          </p:cNvPr>
          <p:cNvCxnSpPr>
            <a:cxnSpLocks/>
            <a:stCxn id="168" idx="3"/>
            <a:endCxn id="161" idx="1"/>
          </p:cNvCxnSpPr>
          <p:nvPr/>
        </p:nvCxnSpPr>
        <p:spPr>
          <a:xfrm>
            <a:off x="1349166" y="1116081"/>
            <a:ext cx="254514" cy="798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057A232B-AD71-BEC9-D349-19EA5D3CFB2C}"/>
              </a:ext>
            </a:extLst>
          </p:cNvPr>
          <p:cNvCxnSpPr>
            <a:cxnSpLocks/>
            <a:stCxn id="161" idx="3"/>
            <a:endCxn id="173" idx="1"/>
          </p:cNvCxnSpPr>
          <p:nvPr/>
        </p:nvCxnSpPr>
        <p:spPr>
          <a:xfrm>
            <a:off x="1890031" y="1914295"/>
            <a:ext cx="300609" cy="596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6306;p63">
            <a:extLst>
              <a:ext uri="{FF2B5EF4-FFF2-40B4-BE49-F238E27FC236}">
                <a16:creationId xmlns:a16="http://schemas.microsoft.com/office/drawing/2014/main" id="{EE86E05F-997F-AE49-D749-6119D949E021}"/>
              </a:ext>
            </a:extLst>
          </p:cNvPr>
          <p:cNvSpPr txBox="1"/>
          <p:nvPr/>
        </p:nvSpPr>
        <p:spPr>
          <a:xfrm>
            <a:off x="2378093" y="277765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CDD085-D8F7-C598-5D41-94AFF5F0CC29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>
            <a:off x="2476991" y="2510719"/>
            <a:ext cx="223183" cy="7539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Google Shape;6306;p63">
            <a:extLst>
              <a:ext uri="{FF2B5EF4-FFF2-40B4-BE49-F238E27FC236}">
                <a16:creationId xmlns:a16="http://schemas.microsoft.com/office/drawing/2014/main" id="{86B743DF-287B-0444-DB79-DA171B600CC5}"/>
              </a:ext>
            </a:extLst>
          </p:cNvPr>
          <p:cNvSpPr txBox="1"/>
          <p:nvPr/>
        </p:nvSpPr>
        <p:spPr>
          <a:xfrm>
            <a:off x="2869096" y="369808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450BBBCB-A834-DA9F-935D-F6E5024DE928}"/>
              </a:ext>
            </a:extLst>
          </p:cNvPr>
          <p:cNvCxnSpPr>
            <a:cxnSpLocks/>
            <a:stCxn id="179" idx="3"/>
            <a:endCxn id="186" idx="1"/>
          </p:cNvCxnSpPr>
          <p:nvPr/>
        </p:nvCxnSpPr>
        <p:spPr>
          <a:xfrm>
            <a:off x="2986525" y="3264661"/>
            <a:ext cx="257782" cy="906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Google Shape;6306;p63">
            <a:extLst>
              <a:ext uri="{FF2B5EF4-FFF2-40B4-BE49-F238E27FC236}">
                <a16:creationId xmlns:a16="http://schemas.microsoft.com/office/drawing/2014/main" id="{2ADD3809-AD60-F400-A8D5-F16609615576}"/>
              </a:ext>
            </a:extLst>
          </p:cNvPr>
          <p:cNvSpPr txBox="1"/>
          <p:nvPr/>
        </p:nvSpPr>
        <p:spPr>
          <a:xfrm>
            <a:off x="3408412" y="441206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5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5D140997-3057-1A22-7ADD-79CF0F5FA6CA}"/>
              </a:ext>
            </a:extLst>
          </p:cNvPr>
          <p:cNvCxnSpPr>
            <a:cxnSpLocks/>
            <a:stCxn id="192" idx="3"/>
            <a:endCxn id="68" idx="1"/>
          </p:cNvCxnSpPr>
          <p:nvPr/>
        </p:nvCxnSpPr>
        <p:spPr>
          <a:xfrm>
            <a:off x="4020231" y="4844155"/>
            <a:ext cx="309024" cy="472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Google Shape;6241;p63">
            <a:extLst>
              <a:ext uri="{FF2B5EF4-FFF2-40B4-BE49-F238E27FC236}">
                <a16:creationId xmlns:a16="http://schemas.microsoft.com/office/drawing/2014/main" id="{A1370467-D20A-5F50-A73C-138371CEC6B1}"/>
              </a:ext>
            </a:extLst>
          </p:cNvPr>
          <p:cNvSpPr/>
          <p:nvPr/>
        </p:nvSpPr>
        <p:spPr>
          <a:xfrm>
            <a:off x="4329255" y="5065129"/>
            <a:ext cx="82829" cy="50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6306;p63">
            <a:extLst>
              <a:ext uri="{FF2B5EF4-FFF2-40B4-BE49-F238E27FC236}">
                <a16:creationId xmlns:a16="http://schemas.microsoft.com/office/drawing/2014/main" id="{F6B1B6D3-A324-BD99-9AA3-C563416319D7}"/>
              </a:ext>
            </a:extLst>
          </p:cNvPr>
          <p:cNvSpPr txBox="1"/>
          <p:nvPr/>
        </p:nvSpPr>
        <p:spPr>
          <a:xfrm>
            <a:off x="608418" y="138416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6306;p63">
            <a:extLst>
              <a:ext uri="{FF2B5EF4-FFF2-40B4-BE49-F238E27FC236}">
                <a16:creationId xmlns:a16="http://schemas.microsoft.com/office/drawing/2014/main" id="{B061251B-4A96-3460-4B03-43048F13438B}"/>
              </a:ext>
            </a:extLst>
          </p:cNvPr>
          <p:cNvSpPr txBox="1"/>
          <p:nvPr/>
        </p:nvSpPr>
        <p:spPr>
          <a:xfrm>
            <a:off x="1147599" y="221945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algn="ctr">
              <a:defRPr sz="1050">
                <a:solidFill>
                  <a:srgbClr val="434343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altLang="zh-CN" dirty="0">
                <a:sym typeface="Roboto"/>
              </a:rPr>
              <a:t>64,64,64</a:t>
            </a:r>
            <a:endParaRPr dirty="0">
              <a:sym typeface="Roboto"/>
            </a:endParaRPr>
          </a:p>
        </p:txBody>
      </p:sp>
      <p:sp>
        <p:nvSpPr>
          <p:cNvPr id="74" name="Google Shape;6306;p63">
            <a:extLst>
              <a:ext uri="{FF2B5EF4-FFF2-40B4-BE49-F238E27FC236}">
                <a16:creationId xmlns:a16="http://schemas.microsoft.com/office/drawing/2014/main" id="{347DC39D-F12D-9B29-F5A2-2D6F9DD47B2D}"/>
              </a:ext>
            </a:extLst>
          </p:cNvPr>
          <p:cNvSpPr txBox="1"/>
          <p:nvPr/>
        </p:nvSpPr>
        <p:spPr>
          <a:xfrm>
            <a:off x="1784174" y="284091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6306;p63">
            <a:extLst>
              <a:ext uri="{FF2B5EF4-FFF2-40B4-BE49-F238E27FC236}">
                <a16:creationId xmlns:a16="http://schemas.microsoft.com/office/drawing/2014/main" id="{90BA02A6-18EB-8D0D-E833-78DE3F972ACA}"/>
              </a:ext>
            </a:extLst>
          </p:cNvPr>
          <p:cNvSpPr txBox="1"/>
          <p:nvPr/>
        </p:nvSpPr>
        <p:spPr>
          <a:xfrm>
            <a:off x="2294910" y="357102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6306;p63">
            <a:extLst>
              <a:ext uri="{FF2B5EF4-FFF2-40B4-BE49-F238E27FC236}">
                <a16:creationId xmlns:a16="http://schemas.microsoft.com/office/drawing/2014/main" id="{5B227B18-AD88-9437-628D-FE9A2E7F05F2}"/>
              </a:ext>
            </a:extLst>
          </p:cNvPr>
          <p:cNvSpPr txBox="1"/>
          <p:nvPr/>
        </p:nvSpPr>
        <p:spPr>
          <a:xfrm>
            <a:off x="2782989" y="451199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6306;p63">
            <a:extLst>
              <a:ext uri="{FF2B5EF4-FFF2-40B4-BE49-F238E27FC236}">
                <a16:creationId xmlns:a16="http://schemas.microsoft.com/office/drawing/2014/main" id="{8E40429D-AA27-AAB8-B2C7-97B4D041F09D}"/>
              </a:ext>
            </a:extLst>
          </p:cNvPr>
          <p:cNvSpPr txBox="1"/>
          <p:nvPr/>
        </p:nvSpPr>
        <p:spPr>
          <a:xfrm>
            <a:off x="3231763" y="516062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6306;p63">
            <a:extLst>
              <a:ext uri="{FF2B5EF4-FFF2-40B4-BE49-F238E27FC236}">
                <a16:creationId xmlns:a16="http://schemas.microsoft.com/office/drawing/2014/main" id="{4D2D1F5B-A548-B03D-4F8E-4B0805B38F60}"/>
              </a:ext>
            </a:extLst>
          </p:cNvPr>
          <p:cNvSpPr txBox="1"/>
          <p:nvPr/>
        </p:nvSpPr>
        <p:spPr>
          <a:xfrm>
            <a:off x="3797978" y="560345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6306;p63">
            <a:extLst>
              <a:ext uri="{FF2B5EF4-FFF2-40B4-BE49-F238E27FC236}">
                <a16:creationId xmlns:a16="http://schemas.microsoft.com/office/drawing/2014/main" id="{123D408F-6542-338C-659F-A9F3BE3743D3}"/>
              </a:ext>
            </a:extLst>
          </p:cNvPr>
          <p:cNvSpPr txBox="1"/>
          <p:nvPr/>
        </p:nvSpPr>
        <p:spPr>
          <a:xfrm>
            <a:off x="3908059" y="487092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D023B39-2765-2E18-3405-AD5419AD0DDA}"/>
              </a:ext>
            </a:extLst>
          </p:cNvPr>
          <p:cNvCxnSpPr>
            <a:cxnSpLocks/>
            <a:stCxn id="68" idx="3"/>
            <a:endCxn id="212" idx="1"/>
          </p:cNvCxnSpPr>
          <p:nvPr/>
        </p:nvCxnSpPr>
        <p:spPr>
          <a:xfrm flipV="1">
            <a:off x="4412084" y="5314992"/>
            <a:ext cx="340800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6306;p63">
            <a:extLst>
              <a:ext uri="{FF2B5EF4-FFF2-40B4-BE49-F238E27FC236}">
                <a16:creationId xmlns:a16="http://schemas.microsoft.com/office/drawing/2014/main" id="{D9215F11-3530-60DA-4407-84687CCFE40A}"/>
              </a:ext>
            </a:extLst>
          </p:cNvPr>
          <p:cNvSpPr txBox="1"/>
          <p:nvPr/>
        </p:nvSpPr>
        <p:spPr>
          <a:xfrm>
            <a:off x="4543786" y="485483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6306;p63">
            <a:extLst>
              <a:ext uri="{FF2B5EF4-FFF2-40B4-BE49-F238E27FC236}">
                <a16:creationId xmlns:a16="http://schemas.microsoft.com/office/drawing/2014/main" id="{7E28AECB-CE45-FA25-4BFF-1A9E2AED9582}"/>
              </a:ext>
            </a:extLst>
          </p:cNvPr>
          <p:cNvSpPr txBox="1"/>
          <p:nvPr/>
        </p:nvSpPr>
        <p:spPr>
          <a:xfrm>
            <a:off x="4343792" y="560808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6306;p63">
            <a:extLst>
              <a:ext uri="{FF2B5EF4-FFF2-40B4-BE49-F238E27FC236}">
                <a16:creationId xmlns:a16="http://schemas.microsoft.com/office/drawing/2014/main" id="{01B0457B-8205-DA80-E11A-ADEAD7F48459}"/>
              </a:ext>
            </a:extLst>
          </p:cNvPr>
          <p:cNvSpPr txBox="1"/>
          <p:nvPr/>
        </p:nvSpPr>
        <p:spPr>
          <a:xfrm>
            <a:off x="6028299" y="438237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up1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7FE25540-0004-E817-CE9C-809333518B7B}"/>
              </a:ext>
            </a:extLst>
          </p:cNvPr>
          <p:cNvCxnSpPr>
            <a:cxnSpLocks/>
            <a:stCxn id="311" idx="6"/>
            <a:endCxn id="208" idx="1"/>
          </p:cNvCxnSpPr>
          <p:nvPr/>
        </p:nvCxnSpPr>
        <p:spPr>
          <a:xfrm flipV="1">
            <a:off x="5812662" y="4839921"/>
            <a:ext cx="201478" cy="476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5B3F9A7-3ECB-CFEC-F42C-6CC60D05A401}"/>
              </a:ext>
            </a:extLst>
          </p:cNvPr>
          <p:cNvCxnSpPr>
            <a:cxnSpLocks/>
            <a:stCxn id="192" idx="3"/>
            <a:endCxn id="208" idx="1"/>
          </p:cNvCxnSpPr>
          <p:nvPr/>
        </p:nvCxnSpPr>
        <p:spPr>
          <a:xfrm flipV="1">
            <a:off x="4020231" y="4839921"/>
            <a:ext cx="1993909" cy="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Google Shape;6306;p63">
            <a:extLst>
              <a:ext uri="{FF2B5EF4-FFF2-40B4-BE49-F238E27FC236}">
                <a16:creationId xmlns:a16="http://schemas.microsoft.com/office/drawing/2014/main" id="{A9B8E0ED-78F2-91BE-4B56-3F612170E7EC}"/>
              </a:ext>
            </a:extLst>
          </p:cNvPr>
          <p:cNvSpPr txBox="1"/>
          <p:nvPr/>
        </p:nvSpPr>
        <p:spPr>
          <a:xfrm>
            <a:off x="6943077" y="363638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6306;p63">
            <a:extLst>
              <a:ext uri="{FF2B5EF4-FFF2-40B4-BE49-F238E27FC236}">
                <a16:creationId xmlns:a16="http://schemas.microsoft.com/office/drawing/2014/main" id="{C7FF617A-E368-2A16-E181-F2FFD22CC26F}"/>
              </a:ext>
            </a:extLst>
          </p:cNvPr>
          <p:cNvSpPr txBox="1"/>
          <p:nvPr/>
        </p:nvSpPr>
        <p:spPr>
          <a:xfrm>
            <a:off x="5679862" y="512698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9EC93DCE-C04F-32F0-2D9C-F330BF7E23E3}"/>
              </a:ext>
            </a:extLst>
          </p:cNvPr>
          <p:cNvCxnSpPr>
            <a:cxnSpLocks/>
            <a:stCxn id="349" idx="6"/>
            <a:endCxn id="222" idx="1"/>
          </p:cNvCxnSpPr>
          <p:nvPr/>
        </p:nvCxnSpPr>
        <p:spPr>
          <a:xfrm flipV="1">
            <a:off x="6927095" y="4170840"/>
            <a:ext cx="198032" cy="6690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EADE5AA-1DFC-E456-8CF8-7AED00494C29}"/>
              </a:ext>
            </a:extLst>
          </p:cNvPr>
          <p:cNvCxnSpPr>
            <a:cxnSpLocks/>
            <a:stCxn id="186" idx="3"/>
            <a:endCxn id="222" idx="1"/>
          </p:cNvCxnSpPr>
          <p:nvPr/>
        </p:nvCxnSpPr>
        <p:spPr>
          <a:xfrm>
            <a:off x="3530658" y="4170840"/>
            <a:ext cx="3594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Google Shape;6306;p63">
            <a:extLst>
              <a:ext uri="{FF2B5EF4-FFF2-40B4-BE49-F238E27FC236}">
                <a16:creationId xmlns:a16="http://schemas.microsoft.com/office/drawing/2014/main" id="{BF02C977-9978-69BB-FADB-B1852341A71A}"/>
              </a:ext>
            </a:extLst>
          </p:cNvPr>
          <p:cNvSpPr txBox="1"/>
          <p:nvPr/>
        </p:nvSpPr>
        <p:spPr>
          <a:xfrm>
            <a:off x="6817766" y="44822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6EDB5B3-98ED-F5B7-7C75-4914A1C0934F}"/>
              </a:ext>
            </a:extLst>
          </p:cNvPr>
          <p:cNvGrpSpPr/>
          <p:nvPr/>
        </p:nvGrpSpPr>
        <p:grpSpPr>
          <a:xfrm>
            <a:off x="1603680" y="1662295"/>
            <a:ext cx="286351" cy="504000"/>
            <a:chOff x="1603680" y="1268874"/>
            <a:chExt cx="286351" cy="504000"/>
          </a:xfrm>
        </p:grpSpPr>
        <p:sp>
          <p:nvSpPr>
            <p:cNvPr id="159" name="Google Shape;6241;p63">
              <a:extLst>
                <a:ext uri="{FF2B5EF4-FFF2-40B4-BE49-F238E27FC236}">
                  <a16:creationId xmlns:a16="http://schemas.microsoft.com/office/drawing/2014/main" id="{0E10E6D8-A467-DFE1-E5BB-8B48D49851D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241;p63">
              <a:extLst>
                <a:ext uri="{FF2B5EF4-FFF2-40B4-BE49-F238E27FC236}">
                  <a16:creationId xmlns:a16="http://schemas.microsoft.com/office/drawing/2014/main" id="{0A957A55-37C6-71E9-240C-93CAFFC4FD55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DE58AE6-D16B-4DC2-E1E8-60D53651F3F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6BDD66-9CA1-CD8C-9D68-42A1C6DD4A17}"/>
              </a:ext>
            </a:extLst>
          </p:cNvPr>
          <p:cNvGrpSpPr/>
          <p:nvPr/>
        </p:nvGrpSpPr>
        <p:grpSpPr>
          <a:xfrm>
            <a:off x="1062815" y="864081"/>
            <a:ext cx="286351" cy="504000"/>
            <a:chOff x="1603680" y="1268874"/>
            <a:chExt cx="286351" cy="504000"/>
          </a:xfrm>
        </p:grpSpPr>
        <p:sp>
          <p:nvSpPr>
            <p:cNvPr id="166" name="Google Shape;6241;p63">
              <a:extLst>
                <a:ext uri="{FF2B5EF4-FFF2-40B4-BE49-F238E27FC236}">
                  <a16:creationId xmlns:a16="http://schemas.microsoft.com/office/drawing/2014/main" id="{FFBF42D8-FC4A-C31D-6704-DBAF2BDF57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241;p63">
              <a:extLst>
                <a:ext uri="{FF2B5EF4-FFF2-40B4-BE49-F238E27FC236}">
                  <a16:creationId xmlns:a16="http://schemas.microsoft.com/office/drawing/2014/main" id="{A0508781-1F3C-2348-9539-AB773BC80712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4C6078-A0AF-2076-AC0C-FF1528D8C3A1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E502E4F-CD09-DA00-618C-0986A58560A6}"/>
              </a:ext>
            </a:extLst>
          </p:cNvPr>
          <p:cNvGrpSpPr/>
          <p:nvPr/>
        </p:nvGrpSpPr>
        <p:grpSpPr>
          <a:xfrm>
            <a:off x="2190640" y="2258719"/>
            <a:ext cx="286351" cy="504000"/>
            <a:chOff x="1603680" y="1268874"/>
            <a:chExt cx="286351" cy="504000"/>
          </a:xfrm>
        </p:grpSpPr>
        <p:sp>
          <p:nvSpPr>
            <p:cNvPr id="171" name="Google Shape;6241;p63">
              <a:extLst>
                <a:ext uri="{FF2B5EF4-FFF2-40B4-BE49-F238E27FC236}">
                  <a16:creationId xmlns:a16="http://schemas.microsoft.com/office/drawing/2014/main" id="{B9D7205E-9883-70C5-B01C-E0AB77E1E36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6241;p63">
              <a:extLst>
                <a:ext uri="{FF2B5EF4-FFF2-40B4-BE49-F238E27FC236}">
                  <a16:creationId xmlns:a16="http://schemas.microsoft.com/office/drawing/2014/main" id="{F46583CF-B8E1-BF40-EF22-EBCE0E98161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B6FCFD8-051C-22B5-3856-8659FC2CDA7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AF3BAA2-BEBE-28CE-A8AB-28998054A21A}"/>
              </a:ext>
            </a:extLst>
          </p:cNvPr>
          <p:cNvGrpSpPr/>
          <p:nvPr/>
        </p:nvGrpSpPr>
        <p:grpSpPr>
          <a:xfrm>
            <a:off x="2700174" y="3012661"/>
            <a:ext cx="286351" cy="504000"/>
            <a:chOff x="1603680" y="1268874"/>
            <a:chExt cx="286351" cy="504000"/>
          </a:xfrm>
        </p:grpSpPr>
        <p:sp>
          <p:nvSpPr>
            <p:cNvPr id="177" name="Google Shape;6241;p63">
              <a:extLst>
                <a:ext uri="{FF2B5EF4-FFF2-40B4-BE49-F238E27FC236}">
                  <a16:creationId xmlns:a16="http://schemas.microsoft.com/office/drawing/2014/main" id="{78EBF2A5-47B1-6165-DA05-89BD7593923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6241;p63">
              <a:extLst>
                <a:ext uri="{FF2B5EF4-FFF2-40B4-BE49-F238E27FC236}">
                  <a16:creationId xmlns:a16="http://schemas.microsoft.com/office/drawing/2014/main" id="{01A0C47C-7701-F57B-32E1-F008D0E99C4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DB8CAA0-A5BA-1A2B-8E54-77806E18938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67811AF-976E-3FF9-6D94-DB70177E7EC3}"/>
              </a:ext>
            </a:extLst>
          </p:cNvPr>
          <p:cNvGrpSpPr/>
          <p:nvPr/>
        </p:nvGrpSpPr>
        <p:grpSpPr>
          <a:xfrm>
            <a:off x="3244307" y="3918840"/>
            <a:ext cx="286351" cy="504000"/>
            <a:chOff x="1603680" y="1268874"/>
            <a:chExt cx="286351" cy="504000"/>
          </a:xfrm>
        </p:grpSpPr>
        <p:sp>
          <p:nvSpPr>
            <p:cNvPr id="184" name="Google Shape;6241;p63">
              <a:extLst>
                <a:ext uri="{FF2B5EF4-FFF2-40B4-BE49-F238E27FC236}">
                  <a16:creationId xmlns:a16="http://schemas.microsoft.com/office/drawing/2014/main" id="{7571D483-AB10-E9E0-A606-31CFB01EBA04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6241;p63">
              <a:extLst>
                <a:ext uri="{FF2B5EF4-FFF2-40B4-BE49-F238E27FC236}">
                  <a16:creationId xmlns:a16="http://schemas.microsoft.com/office/drawing/2014/main" id="{F1A71953-D97B-02E8-29F3-A3D9F6550FD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2A3886FE-F808-CE26-5586-8D68275A018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DA3CB29-4A4C-A40B-605C-78AF08404503}"/>
              </a:ext>
            </a:extLst>
          </p:cNvPr>
          <p:cNvGrpSpPr/>
          <p:nvPr/>
        </p:nvGrpSpPr>
        <p:grpSpPr>
          <a:xfrm>
            <a:off x="3733880" y="4592155"/>
            <a:ext cx="286351" cy="504000"/>
            <a:chOff x="1603680" y="1268874"/>
            <a:chExt cx="286351" cy="504000"/>
          </a:xfrm>
        </p:grpSpPr>
        <p:sp>
          <p:nvSpPr>
            <p:cNvPr id="190" name="Google Shape;6241;p63">
              <a:extLst>
                <a:ext uri="{FF2B5EF4-FFF2-40B4-BE49-F238E27FC236}">
                  <a16:creationId xmlns:a16="http://schemas.microsoft.com/office/drawing/2014/main" id="{2974DDDB-20FD-AF06-DD5A-97B9B455AF4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6241;p63">
              <a:extLst>
                <a:ext uri="{FF2B5EF4-FFF2-40B4-BE49-F238E27FC236}">
                  <a16:creationId xmlns:a16="http://schemas.microsoft.com/office/drawing/2014/main" id="{30C52D72-78E6-A080-BB5C-92A3109F9AFF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8CE2A0B5-0845-6359-77F5-434D5E76B8C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862C2654-D0AA-20E6-00C0-B752F677AFE8}"/>
              </a:ext>
            </a:extLst>
          </p:cNvPr>
          <p:cNvCxnSpPr>
            <a:cxnSpLocks/>
            <a:stCxn id="186" idx="3"/>
            <a:endCxn id="192" idx="1"/>
          </p:cNvCxnSpPr>
          <p:nvPr/>
        </p:nvCxnSpPr>
        <p:spPr>
          <a:xfrm>
            <a:off x="3530658" y="4170840"/>
            <a:ext cx="203222" cy="673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F2F96D5-67B4-6154-6676-E9B288FAAE01}"/>
              </a:ext>
            </a:extLst>
          </p:cNvPr>
          <p:cNvGrpSpPr/>
          <p:nvPr/>
        </p:nvGrpSpPr>
        <p:grpSpPr>
          <a:xfrm>
            <a:off x="6014140" y="4587921"/>
            <a:ext cx="286351" cy="504000"/>
            <a:chOff x="1603680" y="1268874"/>
            <a:chExt cx="286351" cy="504000"/>
          </a:xfrm>
        </p:grpSpPr>
        <p:sp>
          <p:nvSpPr>
            <p:cNvPr id="206" name="Google Shape;6241;p63">
              <a:extLst>
                <a:ext uri="{FF2B5EF4-FFF2-40B4-BE49-F238E27FC236}">
                  <a16:creationId xmlns:a16="http://schemas.microsoft.com/office/drawing/2014/main" id="{CA005539-3F47-AB6B-F4C1-EE7987C89A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6241;p63">
              <a:extLst>
                <a:ext uri="{FF2B5EF4-FFF2-40B4-BE49-F238E27FC236}">
                  <a16:creationId xmlns:a16="http://schemas.microsoft.com/office/drawing/2014/main" id="{324F90E9-ED7F-A781-5B26-770821575E3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C531921E-0D00-4D0E-C67D-933B6952B746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91EFCEA-FCC3-C6F3-C891-6ABB39107FE4}"/>
              </a:ext>
            </a:extLst>
          </p:cNvPr>
          <p:cNvGrpSpPr/>
          <p:nvPr/>
        </p:nvGrpSpPr>
        <p:grpSpPr>
          <a:xfrm>
            <a:off x="4752884" y="5062992"/>
            <a:ext cx="286351" cy="504000"/>
            <a:chOff x="1603680" y="1268874"/>
            <a:chExt cx="286351" cy="504000"/>
          </a:xfrm>
        </p:grpSpPr>
        <p:sp>
          <p:nvSpPr>
            <p:cNvPr id="210" name="Google Shape;6241;p63">
              <a:extLst>
                <a:ext uri="{FF2B5EF4-FFF2-40B4-BE49-F238E27FC236}">
                  <a16:creationId xmlns:a16="http://schemas.microsoft.com/office/drawing/2014/main" id="{97856E07-D70A-F9D5-8177-474CBE46B63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241;p63">
              <a:extLst>
                <a:ext uri="{FF2B5EF4-FFF2-40B4-BE49-F238E27FC236}">
                  <a16:creationId xmlns:a16="http://schemas.microsoft.com/office/drawing/2014/main" id="{296AC2F9-0B72-C27B-3D4E-462B4335C3EC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82DCC0-60F7-D17D-2019-C2132018901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314D401-A1B5-0F56-4368-BA80058BE44A}"/>
              </a:ext>
            </a:extLst>
          </p:cNvPr>
          <p:cNvGrpSpPr/>
          <p:nvPr/>
        </p:nvGrpSpPr>
        <p:grpSpPr>
          <a:xfrm>
            <a:off x="7125127" y="3918840"/>
            <a:ext cx="286351" cy="504000"/>
            <a:chOff x="1603680" y="1268874"/>
            <a:chExt cx="286351" cy="504000"/>
          </a:xfrm>
        </p:grpSpPr>
        <p:sp>
          <p:nvSpPr>
            <p:cNvPr id="220" name="Google Shape;6241;p63">
              <a:extLst>
                <a:ext uri="{FF2B5EF4-FFF2-40B4-BE49-F238E27FC236}">
                  <a16:creationId xmlns:a16="http://schemas.microsoft.com/office/drawing/2014/main" id="{5783E816-68BA-69FD-BC1C-1EAD66307C2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6241;p63">
              <a:extLst>
                <a:ext uri="{FF2B5EF4-FFF2-40B4-BE49-F238E27FC236}">
                  <a16:creationId xmlns:a16="http://schemas.microsoft.com/office/drawing/2014/main" id="{6C5EC54A-36F5-0F26-9441-BB84A2BBEC2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FCF26744-A2A2-4B11-C96A-021D2A22FD44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2" name="Google Shape;6241;p63">
            <a:extLst>
              <a:ext uri="{FF2B5EF4-FFF2-40B4-BE49-F238E27FC236}">
                <a16:creationId xmlns:a16="http://schemas.microsoft.com/office/drawing/2014/main" id="{95E57F13-FD96-D2EE-C856-20A340D26F03}"/>
              </a:ext>
            </a:extLst>
          </p:cNvPr>
          <p:cNvSpPr/>
          <p:nvPr/>
        </p:nvSpPr>
        <p:spPr>
          <a:xfrm>
            <a:off x="5193167" y="5973421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3" name="连接符: 肘形 232">
            <a:extLst>
              <a:ext uri="{FF2B5EF4-FFF2-40B4-BE49-F238E27FC236}">
                <a16:creationId xmlns:a16="http://schemas.microsoft.com/office/drawing/2014/main" id="{0F5C52A2-7B7D-EE94-023B-8A0C1CD12175}"/>
              </a:ext>
            </a:extLst>
          </p:cNvPr>
          <p:cNvCxnSpPr>
            <a:cxnSpLocks/>
            <a:stCxn id="24" idx="3"/>
            <a:endCxn id="232" idx="2"/>
          </p:cNvCxnSpPr>
          <p:nvPr/>
        </p:nvCxnSpPr>
        <p:spPr>
          <a:xfrm flipV="1">
            <a:off x="3999292" y="6045421"/>
            <a:ext cx="1337875" cy="134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矩形 236">
            <a:extLst>
              <a:ext uri="{FF2B5EF4-FFF2-40B4-BE49-F238E27FC236}">
                <a16:creationId xmlns:a16="http://schemas.microsoft.com/office/drawing/2014/main" id="{26147D14-176C-ED63-41D5-369E7DE3EBBF}"/>
              </a:ext>
            </a:extLst>
          </p:cNvPr>
          <p:cNvSpPr/>
          <p:nvPr/>
        </p:nvSpPr>
        <p:spPr>
          <a:xfrm>
            <a:off x="3145303" y="6538600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time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38" name="Google Shape;6241;p63">
            <a:extLst>
              <a:ext uri="{FF2B5EF4-FFF2-40B4-BE49-F238E27FC236}">
                <a16:creationId xmlns:a16="http://schemas.microsoft.com/office/drawing/2014/main" id="{28E7D722-631D-3E14-CD9E-3845B0FE6D97}"/>
              </a:ext>
            </a:extLst>
          </p:cNvPr>
          <p:cNvSpPr/>
          <p:nvPr/>
        </p:nvSpPr>
        <p:spPr>
          <a:xfrm>
            <a:off x="6379200" y="5973421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A2C5385-B4CD-E7D0-5728-FE427CCC290F}"/>
              </a:ext>
            </a:extLst>
          </p:cNvPr>
          <p:cNvCxnSpPr>
            <a:cxnSpLocks/>
            <a:stCxn id="24" idx="3"/>
            <a:endCxn id="238" idx="2"/>
          </p:cNvCxnSpPr>
          <p:nvPr/>
        </p:nvCxnSpPr>
        <p:spPr>
          <a:xfrm flipV="1">
            <a:off x="3999292" y="6045421"/>
            <a:ext cx="2523908" cy="134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Google Shape;6241;p63">
            <a:extLst>
              <a:ext uri="{FF2B5EF4-FFF2-40B4-BE49-F238E27FC236}">
                <a16:creationId xmlns:a16="http://schemas.microsoft.com/office/drawing/2014/main" id="{B4E15151-7B2C-D317-259F-2E5D628D7D3B}"/>
              </a:ext>
            </a:extLst>
          </p:cNvPr>
          <p:cNvSpPr/>
          <p:nvPr/>
        </p:nvSpPr>
        <p:spPr>
          <a:xfrm>
            <a:off x="7420754" y="5973421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3CB3C1C6-8A7A-83B4-6BAA-2995DEDAA657}"/>
              </a:ext>
            </a:extLst>
          </p:cNvPr>
          <p:cNvCxnSpPr>
            <a:cxnSpLocks/>
            <a:stCxn id="24" idx="3"/>
            <a:endCxn id="242" idx="2"/>
          </p:cNvCxnSpPr>
          <p:nvPr/>
        </p:nvCxnSpPr>
        <p:spPr>
          <a:xfrm flipV="1">
            <a:off x="3999292" y="6045421"/>
            <a:ext cx="3565462" cy="134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Google Shape;6241;p63">
            <a:extLst>
              <a:ext uri="{FF2B5EF4-FFF2-40B4-BE49-F238E27FC236}">
                <a16:creationId xmlns:a16="http://schemas.microsoft.com/office/drawing/2014/main" id="{AEF46B63-88FE-A903-364A-177D97CBB2A2}"/>
              </a:ext>
            </a:extLst>
          </p:cNvPr>
          <p:cNvSpPr/>
          <p:nvPr/>
        </p:nvSpPr>
        <p:spPr>
          <a:xfrm>
            <a:off x="5596662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E6A7A6EF-78F2-D164-6947-B9F6AFC32DC1}"/>
              </a:ext>
            </a:extLst>
          </p:cNvPr>
          <p:cNvCxnSpPr>
            <a:cxnSpLocks/>
            <a:stCxn id="237" idx="3"/>
            <a:endCxn id="246" idx="2"/>
          </p:cNvCxnSpPr>
          <p:nvPr/>
        </p:nvCxnSpPr>
        <p:spPr>
          <a:xfrm flipV="1">
            <a:off x="3865303" y="6045421"/>
            <a:ext cx="1875359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Google Shape;6241;p63">
            <a:extLst>
              <a:ext uri="{FF2B5EF4-FFF2-40B4-BE49-F238E27FC236}">
                <a16:creationId xmlns:a16="http://schemas.microsoft.com/office/drawing/2014/main" id="{04FDA5CC-E0FD-C843-AC36-C0300523CCAE}"/>
              </a:ext>
            </a:extLst>
          </p:cNvPr>
          <p:cNvSpPr/>
          <p:nvPr/>
        </p:nvSpPr>
        <p:spPr>
          <a:xfrm>
            <a:off x="6716783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51" name="连接符: 肘形 250">
            <a:extLst>
              <a:ext uri="{FF2B5EF4-FFF2-40B4-BE49-F238E27FC236}">
                <a16:creationId xmlns:a16="http://schemas.microsoft.com/office/drawing/2014/main" id="{53771FF9-F143-20F1-0496-3CB6E5516316}"/>
              </a:ext>
            </a:extLst>
          </p:cNvPr>
          <p:cNvCxnSpPr>
            <a:cxnSpLocks/>
            <a:stCxn id="237" idx="3"/>
            <a:endCxn id="250" idx="2"/>
          </p:cNvCxnSpPr>
          <p:nvPr/>
        </p:nvCxnSpPr>
        <p:spPr>
          <a:xfrm flipV="1">
            <a:off x="3865303" y="6045421"/>
            <a:ext cx="2995480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42F7516-8F4D-56FE-EB0C-8E92F7CFF9A4}"/>
              </a:ext>
            </a:extLst>
          </p:cNvPr>
          <p:cNvGrpSpPr/>
          <p:nvPr/>
        </p:nvGrpSpPr>
        <p:grpSpPr>
          <a:xfrm>
            <a:off x="8279489" y="3015234"/>
            <a:ext cx="286351" cy="504000"/>
            <a:chOff x="1603680" y="1268874"/>
            <a:chExt cx="286351" cy="504000"/>
          </a:xfrm>
        </p:grpSpPr>
        <p:sp>
          <p:nvSpPr>
            <p:cNvPr id="258" name="Google Shape;6241;p63">
              <a:extLst>
                <a:ext uri="{FF2B5EF4-FFF2-40B4-BE49-F238E27FC236}">
                  <a16:creationId xmlns:a16="http://schemas.microsoft.com/office/drawing/2014/main" id="{06D2A14D-2C12-FC5B-4B10-4EB17D71049A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241;p63">
              <a:extLst>
                <a:ext uri="{FF2B5EF4-FFF2-40B4-BE49-F238E27FC236}">
                  <a16:creationId xmlns:a16="http://schemas.microsoft.com/office/drawing/2014/main" id="{62F06633-5235-FD9D-14E6-D50259929091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63DFCCB9-857A-39DD-EE2E-B49DF83651EF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1" name="连接符: 肘形 260">
            <a:extLst>
              <a:ext uri="{FF2B5EF4-FFF2-40B4-BE49-F238E27FC236}">
                <a16:creationId xmlns:a16="http://schemas.microsoft.com/office/drawing/2014/main" id="{A04D0C32-824F-222D-D5F5-B8144F4FB905}"/>
              </a:ext>
            </a:extLst>
          </p:cNvPr>
          <p:cNvCxnSpPr>
            <a:cxnSpLocks/>
            <a:stCxn id="408" idx="6"/>
            <a:endCxn id="260" idx="1"/>
          </p:cNvCxnSpPr>
          <p:nvPr/>
        </p:nvCxnSpPr>
        <p:spPr>
          <a:xfrm flipV="1">
            <a:off x="7952268" y="3267234"/>
            <a:ext cx="327221" cy="9036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Google Shape;6306;p63">
            <a:extLst>
              <a:ext uri="{FF2B5EF4-FFF2-40B4-BE49-F238E27FC236}">
                <a16:creationId xmlns:a16="http://schemas.microsoft.com/office/drawing/2014/main" id="{73959A38-492D-C3C4-1155-252AAFD8769A}"/>
              </a:ext>
            </a:extLst>
          </p:cNvPr>
          <p:cNvSpPr txBox="1"/>
          <p:nvPr/>
        </p:nvSpPr>
        <p:spPr>
          <a:xfrm>
            <a:off x="7945211" y="27585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85460153-DB9B-4271-2D82-0736251C9A8A}"/>
              </a:ext>
            </a:extLst>
          </p:cNvPr>
          <p:cNvCxnSpPr>
            <a:cxnSpLocks/>
            <a:stCxn id="179" idx="3"/>
            <a:endCxn id="260" idx="1"/>
          </p:cNvCxnSpPr>
          <p:nvPr/>
        </p:nvCxnSpPr>
        <p:spPr>
          <a:xfrm>
            <a:off x="2986525" y="3264661"/>
            <a:ext cx="5292964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Google Shape;6306;p63">
            <a:extLst>
              <a:ext uri="{FF2B5EF4-FFF2-40B4-BE49-F238E27FC236}">
                <a16:creationId xmlns:a16="http://schemas.microsoft.com/office/drawing/2014/main" id="{6900656C-954F-1AA9-80AB-078CAB04A96A}"/>
              </a:ext>
            </a:extLst>
          </p:cNvPr>
          <p:cNvSpPr txBox="1"/>
          <p:nvPr/>
        </p:nvSpPr>
        <p:spPr>
          <a:xfrm>
            <a:off x="7876942" y="35529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4E41F3AF-88F6-037E-DEB9-566C64C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39" y="596556"/>
            <a:ext cx="752475" cy="771525"/>
          </a:xfrm>
          <a:prstGeom prst="rect">
            <a:avLst/>
          </a:prstGeom>
        </p:spPr>
      </p:pic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3E53FB61-B7C2-A3DC-1835-FF1C962A04B9}"/>
              </a:ext>
            </a:extLst>
          </p:cNvPr>
          <p:cNvGrpSpPr/>
          <p:nvPr/>
        </p:nvGrpSpPr>
        <p:grpSpPr>
          <a:xfrm>
            <a:off x="9300365" y="2263697"/>
            <a:ext cx="286351" cy="504000"/>
            <a:chOff x="1603680" y="1268874"/>
            <a:chExt cx="286351" cy="504000"/>
          </a:xfrm>
        </p:grpSpPr>
        <p:sp>
          <p:nvSpPr>
            <p:cNvPr id="273" name="Google Shape;6241;p63">
              <a:extLst>
                <a:ext uri="{FF2B5EF4-FFF2-40B4-BE49-F238E27FC236}">
                  <a16:creationId xmlns:a16="http://schemas.microsoft.com/office/drawing/2014/main" id="{9CB5649F-1268-44E6-D894-ADE529B563A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241;p63">
              <a:extLst>
                <a:ext uri="{FF2B5EF4-FFF2-40B4-BE49-F238E27FC236}">
                  <a16:creationId xmlns:a16="http://schemas.microsoft.com/office/drawing/2014/main" id="{B71BCCED-8B06-0153-F454-CD0B574AAE7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B2CD538-3747-6C55-6BB2-742AFB0A024C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6" name="Google Shape;6306;p63">
            <a:extLst>
              <a:ext uri="{FF2B5EF4-FFF2-40B4-BE49-F238E27FC236}">
                <a16:creationId xmlns:a16="http://schemas.microsoft.com/office/drawing/2014/main" id="{08536D7D-FB70-3D58-EDDA-5D97CA1D60BF}"/>
              </a:ext>
            </a:extLst>
          </p:cNvPr>
          <p:cNvSpPr txBox="1"/>
          <p:nvPr/>
        </p:nvSpPr>
        <p:spPr>
          <a:xfrm>
            <a:off x="9004387" y="282993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FA85F005-799A-E759-9B56-9A74F6FBF891}"/>
              </a:ext>
            </a:extLst>
          </p:cNvPr>
          <p:cNvCxnSpPr>
            <a:cxnSpLocks/>
            <a:stCxn id="426" idx="6"/>
            <a:endCxn id="275" idx="1"/>
          </p:cNvCxnSpPr>
          <p:nvPr/>
        </p:nvCxnSpPr>
        <p:spPr>
          <a:xfrm flipV="1">
            <a:off x="9141315" y="2515697"/>
            <a:ext cx="159050" cy="7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Google Shape;6306;p63">
            <a:extLst>
              <a:ext uri="{FF2B5EF4-FFF2-40B4-BE49-F238E27FC236}">
                <a16:creationId xmlns:a16="http://schemas.microsoft.com/office/drawing/2014/main" id="{7D11B526-FE77-1B80-6A86-3ABA65409BEE}"/>
              </a:ext>
            </a:extLst>
          </p:cNvPr>
          <p:cNvSpPr txBox="1"/>
          <p:nvPr/>
        </p:nvSpPr>
        <p:spPr>
          <a:xfrm>
            <a:off x="8539727" y="20160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A1D58B93-F75F-41B2-C68F-593A28402E51}"/>
              </a:ext>
            </a:extLst>
          </p:cNvPr>
          <p:cNvCxnSpPr>
            <a:cxnSpLocks/>
            <a:stCxn id="173" idx="3"/>
            <a:endCxn id="275" idx="1"/>
          </p:cNvCxnSpPr>
          <p:nvPr/>
        </p:nvCxnSpPr>
        <p:spPr>
          <a:xfrm>
            <a:off x="2476991" y="2510719"/>
            <a:ext cx="6823374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6877A23-EDB2-73F3-D084-94D471CC692A}"/>
              </a:ext>
            </a:extLst>
          </p:cNvPr>
          <p:cNvGrpSpPr/>
          <p:nvPr/>
        </p:nvGrpSpPr>
        <p:grpSpPr>
          <a:xfrm>
            <a:off x="10475568" y="1662295"/>
            <a:ext cx="286351" cy="504000"/>
            <a:chOff x="1603680" y="1268874"/>
            <a:chExt cx="286351" cy="504000"/>
          </a:xfrm>
        </p:grpSpPr>
        <p:sp>
          <p:nvSpPr>
            <p:cNvPr id="285" name="Google Shape;6241;p63">
              <a:extLst>
                <a:ext uri="{FF2B5EF4-FFF2-40B4-BE49-F238E27FC236}">
                  <a16:creationId xmlns:a16="http://schemas.microsoft.com/office/drawing/2014/main" id="{FE693A68-76A3-BD4E-021A-BBD87D02433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41;p63">
              <a:extLst>
                <a:ext uri="{FF2B5EF4-FFF2-40B4-BE49-F238E27FC236}">
                  <a16:creationId xmlns:a16="http://schemas.microsoft.com/office/drawing/2014/main" id="{383D86F6-A261-B63E-637F-1F2E5D3B8269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DEBD5D68-75B6-A7B0-F679-95B5349B12D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AE91506-5315-22AA-F486-440DB768B19F}"/>
              </a:ext>
            </a:extLst>
          </p:cNvPr>
          <p:cNvCxnSpPr>
            <a:cxnSpLocks/>
            <a:stCxn id="492" idx="6"/>
            <a:endCxn id="287" idx="1"/>
          </p:cNvCxnSpPr>
          <p:nvPr/>
        </p:nvCxnSpPr>
        <p:spPr>
          <a:xfrm flipV="1">
            <a:off x="10244056" y="1914295"/>
            <a:ext cx="231512" cy="593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A753F3D2-764E-327E-D5B1-E3860ED2E491}"/>
              </a:ext>
            </a:extLst>
          </p:cNvPr>
          <p:cNvCxnSpPr>
            <a:cxnSpLocks/>
            <a:stCxn id="161" idx="3"/>
            <a:endCxn id="287" idx="1"/>
          </p:cNvCxnSpPr>
          <p:nvPr/>
        </p:nvCxnSpPr>
        <p:spPr>
          <a:xfrm>
            <a:off x="1890031" y="1914295"/>
            <a:ext cx="8585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Google Shape;6306;p63">
            <a:extLst>
              <a:ext uri="{FF2B5EF4-FFF2-40B4-BE49-F238E27FC236}">
                <a16:creationId xmlns:a16="http://schemas.microsoft.com/office/drawing/2014/main" id="{6F13105C-629E-5888-FCBE-37B422F34C24}"/>
              </a:ext>
            </a:extLst>
          </p:cNvPr>
          <p:cNvSpPr txBox="1"/>
          <p:nvPr/>
        </p:nvSpPr>
        <p:spPr>
          <a:xfrm>
            <a:off x="10265924" y="222586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6306;p63">
            <a:extLst>
              <a:ext uri="{FF2B5EF4-FFF2-40B4-BE49-F238E27FC236}">
                <a16:creationId xmlns:a16="http://schemas.microsoft.com/office/drawing/2014/main" id="{5BA86F6F-CC17-76F1-8E76-14E425D9AFC7}"/>
              </a:ext>
            </a:extLst>
          </p:cNvPr>
          <p:cNvSpPr txBox="1"/>
          <p:nvPr/>
        </p:nvSpPr>
        <p:spPr>
          <a:xfrm>
            <a:off x="9538443" y="142769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up5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8137005-0654-BFAA-C790-D5BB402A99E8}"/>
              </a:ext>
            </a:extLst>
          </p:cNvPr>
          <p:cNvGrpSpPr/>
          <p:nvPr/>
        </p:nvGrpSpPr>
        <p:grpSpPr>
          <a:xfrm>
            <a:off x="10989667" y="866159"/>
            <a:ext cx="286351" cy="504000"/>
            <a:chOff x="1603680" y="1268874"/>
            <a:chExt cx="286351" cy="504000"/>
          </a:xfrm>
        </p:grpSpPr>
        <p:sp>
          <p:nvSpPr>
            <p:cNvPr id="297" name="Google Shape;6241;p63">
              <a:extLst>
                <a:ext uri="{FF2B5EF4-FFF2-40B4-BE49-F238E27FC236}">
                  <a16:creationId xmlns:a16="http://schemas.microsoft.com/office/drawing/2014/main" id="{823A37BB-AC8F-4BBB-1DB9-0BB1702A81EC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241;p63">
              <a:extLst>
                <a:ext uri="{FF2B5EF4-FFF2-40B4-BE49-F238E27FC236}">
                  <a16:creationId xmlns:a16="http://schemas.microsoft.com/office/drawing/2014/main" id="{88182FFE-1AA6-25F1-93D1-2D5D7D60CEF0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13A6E623-B306-9837-9361-74B726015EA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C867431-34E7-3752-ED7E-3EE453CA810D}"/>
              </a:ext>
            </a:extLst>
          </p:cNvPr>
          <p:cNvCxnSpPr>
            <a:cxnSpLocks/>
            <a:stCxn id="287" idx="3"/>
            <a:endCxn id="299" idx="1"/>
          </p:cNvCxnSpPr>
          <p:nvPr/>
        </p:nvCxnSpPr>
        <p:spPr>
          <a:xfrm flipV="1">
            <a:off x="10761919" y="1118159"/>
            <a:ext cx="227748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AC088C1C-6C23-2B90-5A49-28F3F8B3B692}"/>
              </a:ext>
            </a:extLst>
          </p:cNvPr>
          <p:cNvCxnSpPr>
            <a:cxnSpLocks/>
            <a:stCxn id="168" idx="3"/>
            <a:endCxn id="299" idx="1"/>
          </p:cNvCxnSpPr>
          <p:nvPr/>
        </p:nvCxnSpPr>
        <p:spPr>
          <a:xfrm>
            <a:off x="1349166" y="1116081"/>
            <a:ext cx="9640501" cy="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Google Shape;6306;p63">
            <a:extLst>
              <a:ext uri="{FF2B5EF4-FFF2-40B4-BE49-F238E27FC236}">
                <a16:creationId xmlns:a16="http://schemas.microsoft.com/office/drawing/2014/main" id="{4AB588AD-90C5-24FB-2913-F4B7D0526CC7}"/>
              </a:ext>
            </a:extLst>
          </p:cNvPr>
          <p:cNvSpPr txBox="1"/>
          <p:nvPr/>
        </p:nvSpPr>
        <p:spPr>
          <a:xfrm>
            <a:off x="4797231" y="628318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6306;p63">
            <a:extLst>
              <a:ext uri="{FF2B5EF4-FFF2-40B4-BE49-F238E27FC236}">
                <a16:creationId xmlns:a16="http://schemas.microsoft.com/office/drawing/2014/main" id="{6067D9B8-9B92-F081-A7A5-48BF8D701D3D}"/>
              </a:ext>
            </a:extLst>
          </p:cNvPr>
          <p:cNvSpPr txBox="1"/>
          <p:nvPr/>
        </p:nvSpPr>
        <p:spPr>
          <a:xfrm>
            <a:off x="5256312" y="62870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1024,1,1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流程图: 汇总连接 309">
            <a:extLst>
              <a:ext uri="{FF2B5EF4-FFF2-40B4-BE49-F238E27FC236}">
                <a16:creationId xmlns:a16="http://schemas.microsoft.com/office/drawing/2014/main" id="{18676E71-68AF-170B-6440-30345A822B72}"/>
              </a:ext>
            </a:extLst>
          </p:cNvPr>
          <p:cNvSpPr/>
          <p:nvPr/>
        </p:nvSpPr>
        <p:spPr>
          <a:xfrm>
            <a:off x="5265167" y="5244162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流程图: 或者 310">
            <a:extLst>
              <a:ext uri="{FF2B5EF4-FFF2-40B4-BE49-F238E27FC236}">
                <a16:creationId xmlns:a16="http://schemas.microsoft.com/office/drawing/2014/main" id="{19C463F6-B81F-BDA6-0296-134DC77C25DD}"/>
              </a:ext>
            </a:extLst>
          </p:cNvPr>
          <p:cNvSpPr/>
          <p:nvPr/>
        </p:nvSpPr>
        <p:spPr>
          <a:xfrm>
            <a:off x="5668662" y="524416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32E8037-680C-7051-F00C-5DAD0C428CFE}"/>
              </a:ext>
            </a:extLst>
          </p:cNvPr>
          <p:cNvCxnSpPr>
            <a:cxnSpLocks/>
            <a:stCxn id="212" idx="3"/>
            <a:endCxn id="310" idx="2"/>
          </p:cNvCxnSpPr>
          <p:nvPr/>
        </p:nvCxnSpPr>
        <p:spPr>
          <a:xfrm>
            <a:off x="5039235" y="5314992"/>
            <a:ext cx="225932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D346F649-17C5-159B-4AB0-A5BEBB6D1C14}"/>
              </a:ext>
            </a:extLst>
          </p:cNvPr>
          <p:cNvCxnSpPr>
            <a:cxnSpLocks/>
            <a:stCxn id="310" idx="6"/>
            <a:endCxn id="311" idx="2"/>
          </p:cNvCxnSpPr>
          <p:nvPr/>
        </p:nvCxnSpPr>
        <p:spPr>
          <a:xfrm>
            <a:off x="5409167" y="5316162"/>
            <a:ext cx="259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箭头连接符 325">
            <a:extLst>
              <a:ext uri="{FF2B5EF4-FFF2-40B4-BE49-F238E27FC236}">
                <a16:creationId xmlns:a16="http://schemas.microsoft.com/office/drawing/2014/main" id="{3CAC2B00-40BB-81AB-6853-9DCB6856A7CE}"/>
              </a:ext>
            </a:extLst>
          </p:cNvPr>
          <p:cNvCxnSpPr>
            <a:cxnSpLocks/>
            <a:stCxn id="232" idx="0"/>
            <a:endCxn id="310" idx="4"/>
          </p:cNvCxnSpPr>
          <p:nvPr/>
        </p:nvCxnSpPr>
        <p:spPr>
          <a:xfrm flipV="1">
            <a:off x="5337167" y="5388162"/>
            <a:ext cx="0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3AD7727-EDB0-9420-C6C3-987F03F68A9F}"/>
              </a:ext>
            </a:extLst>
          </p:cNvPr>
          <p:cNvCxnSpPr>
            <a:cxnSpLocks/>
            <a:stCxn id="246" idx="0"/>
            <a:endCxn id="311" idx="4"/>
          </p:cNvCxnSpPr>
          <p:nvPr/>
        </p:nvCxnSpPr>
        <p:spPr>
          <a:xfrm flipV="1">
            <a:off x="5740662" y="5388162"/>
            <a:ext cx="0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8" name="流程图: 汇总连接 347">
            <a:extLst>
              <a:ext uri="{FF2B5EF4-FFF2-40B4-BE49-F238E27FC236}">
                <a16:creationId xmlns:a16="http://schemas.microsoft.com/office/drawing/2014/main" id="{134A47D1-30CC-F214-DF11-F7C39B2F03F7}"/>
              </a:ext>
            </a:extLst>
          </p:cNvPr>
          <p:cNvSpPr/>
          <p:nvPr/>
        </p:nvSpPr>
        <p:spPr>
          <a:xfrm>
            <a:off x="6446729" y="4767921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流程图: 或者 348">
            <a:extLst>
              <a:ext uri="{FF2B5EF4-FFF2-40B4-BE49-F238E27FC236}">
                <a16:creationId xmlns:a16="http://schemas.microsoft.com/office/drawing/2014/main" id="{D2DD5242-A5C7-A27C-21BA-97E5A847AF9B}"/>
              </a:ext>
            </a:extLst>
          </p:cNvPr>
          <p:cNvSpPr/>
          <p:nvPr/>
        </p:nvSpPr>
        <p:spPr>
          <a:xfrm>
            <a:off x="6783095" y="4767921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78AFA192-1795-7B8D-9A54-4C6A58E0A38C}"/>
              </a:ext>
            </a:extLst>
          </p:cNvPr>
          <p:cNvCxnSpPr>
            <a:cxnSpLocks/>
            <a:stCxn id="208" idx="3"/>
            <a:endCxn id="348" idx="2"/>
          </p:cNvCxnSpPr>
          <p:nvPr/>
        </p:nvCxnSpPr>
        <p:spPr>
          <a:xfrm>
            <a:off x="6300491" y="4839921"/>
            <a:ext cx="146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直接箭头连接符 354">
            <a:extLst>
              <a:ext uri="{FF2B5EF4-FFF2-40B4-BE49-F238E27FC236}">
                <a16:creationId xmlns:a16="http://schemas.microsoft.com/office/drawing/2014/main" id="{EDBF1FD7-4DF1-7D87-8FFF-C2271BCB03C0}"/>
              </a:ext>
            </a:extLst>
          </p:cNvPr>
          <p:cNvCxnSpPr>
            <a:cxnSpLocks/>
            <a:stCxn id="348" idx="6"/>
            <a:endCxn id="349" idx="2"/>
          </p:cNvCxnSpPr>
          <p:nvPr/>
        </p:nvCxnSpPr>
        <p:spPr>
          <a:xfrm>
            <a:off x="6590729" y="4839921"/>
            <a:ext cx="19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直接箭头连接符 369">
            <a:extLst>
              <a:ext uri="{FF2B5EF4-FFF2-40B4-BE49-F238E27FC236}">
                <a16:creationId xmlns:a16="http://schemas.microsoft.com/office/drawing/2014/main" id="{9FBCA906-3DC5-0CF8-3288-0750CB311604}"/>
              </a:ext>
            </a:extLst>
          </p:cNvPr>
          <p:cNvCxnSpPr>
            <a:cxnSpLocks/>
            <a:stCxn id="238" idx="0"/>
            <a:endCxn id="348" idx="4"/>
          </p:cNvCxnSpPr>
          <p:nvPr/>
        </p:nvCxnSpPr>
        <p:spPr>
          <a:xfrm flipH="1" flipV="1">
            <a:off x="6518729" y="4911921"/>
            <a:ext cx="4471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直接箭头连接符 380">
            <a:extLst>
              <a:ext uri="{FF2B5EF4-FFF2-40B4-BE49-F238E27FC236}">
                <a16:creationId xmlns:a16="http://schemas.microsoft.com/office/drawing/2014/main" id="{28FA4DD1-EA74-8305-132D-C034D5BBA38B}"/>
              </a:ext>
            </a:extLst>
          </p:cNvPr>
          <p:cNvCxnSpPr>
            <a:cxnSpLocks/>
            <a:stCxn id="250" idx="0"/>
            <a:endCxn id="349" idx="4"/>
          </p:cNvCxnSpPr>
          <p:nvPr/>
        </p:nvCxnSpPr>
        <p:spPr>
          <a:xfrm flipH="1" flipV="1">
            <a:off x="6855095" y="4911921"/>
            <a:ext cx="5688" cy="106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8" name="Google Shape;6306;p63">
            <a:extLst>
              <a:ext uri="{FF2B5EF4-FFF2-40B4-BE49-F238E27FC236}">
                <a16:creationId xmlns:a16="http://schemas.microsoft.com/office/drawing/2014/main" id="{BB903350-AB36-346C-380A-8BFD33E71CB2}"/>
              </a:ext>
            </a:extLst>
          </p:cNvPr>
          <p:cNvSpPr txBox="1"/>
          <p:nvPr/>
        </p:nvSpPr>
        <p:spPr>
          <a:xfrm>
            <a:off x="5970037" y="62903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6306;p63">
            <a:extLst>
              <a:ext uri="{FF2B5EF4-FFF2-40B4-BE49-F238E27FC236}">
                <a16:creationId xmlns:a16="http://schemas.microsoft.com/office/drawing/2014/main" id="{5AF455E8-16E3-CC23-5643-E3D00934DB38}"/>
              </a:ext>
            </a:extLst>
          </p:cNvPr>
          <p:cNvSpPr txBox="1"/>
          <p:nvPr/>
        </p:nvSpPr>
        <p:spPr>
          <a:xfrm>
            <a:off x="6446729" y="628774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流程图: 汇总连接 406">
            <a:extLst>
              <a:ext uri="{FF2B5EF4-FFF2-40B4-BE49-F238E27FC236}">
                <a16:creationId xmlns:a16="http://schemas.microsoft.com/office/drawing/2014/main" id="{8213630F-6E00-7D59-8C4B-F47DAB5A9DB3}"/>
              </a:ext>
            </a:extLst>
          </p:cNvPr>
          <p:cNvSpPr/>
          <p:nvPr/>
        </p:nvSpPr>
        <p:spPr>
          <a:xfrm>
            <a:off x="7492754" y="4098840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流程图: 或者 407">
            <a:extLst>
              <a:ext uri="{FF2B5EF4-FFF2-40B4-BE49-F238E27FC236}">
                <a16:creationId xmlns:a16="http://schemas.microsoft.com/office/drawing/2014/main" id="{02A94964-F70F-B89F-B286-F71E4538600D}"/>
              </a:ext>
            </a:extLst>
          </p:cNvPr>
          <p:cNvSpPr/>
          <p:nvPr/>
        </p:nvSpPr>
        <p:spPr>
          <a:xfrm>
            <a:off x="7808268" y="4098840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22746E5C-2C06-4332-2D92-569E3BBFD3F5}"/>
              </a:ext>
            </a:extLst>
          </p:cNvPr>
          <p:cNvCxnSpPr>
            <a:cxnSpLocks/>
            <a:stCxn id="222" idx="3"/>
            <a:endCxn id="407" idx="2"/>
          </p:cNvCxnSpPr>
          <p:nvPr/>
        </p:nvCxnSpPr>
        <p:spPr>
          <a:xfrm>
            <a:off x="7411478" y="4170840"/>
            <a:ext cx="81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468AECDE-549F-0F5E-C7C9-E77FF3E775F6}"/>
              </a:ext>
            </a:extLst>
          </p:cNvPr>
          <p:cNvCxnSpPr>
            <a:cxnSpLocks/>
            <a:stCxn id="407" idx="6"/>
            <a:endCxn id="408" idx="2"/>
          </p:cNvCxnSpPr>
          <p:nvPr/>
        </p:nvCxnSpPr>
        <p:spPr>
          <a:xfrm>
            <a:off x="7636754" y="4170840"/>
            <a:ext cx="171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3" name="流程图: 汇总连接 422">
            <a:extLst>
              <a:ext uri="{FF2B5EF4-FFF2-40B4-BE49-F238E27FC236}">
                <a16:creationId xmlns:a16="http://schemas.microsoft.com/office/drawing/2014/main" id="{BB7EAC26-FEA0-FB9F-8F13-27DDB1E74465}"/>
              </a:ext>
            </a:extLst>
          </p:cNvPr>
          <p:cNvSpPr/>
          <p:nvPr/>
        </p:nvSpPr>
        <p:spPr>
          <a:xfrm>
            <a:off x="8690960" y="3198217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流程图: 或者 425">
            <a:extLst>
              <a:ext uri="{FF2B5EF4-FFF2-40B4-BE49-F238E27FC236}">
                <a16:creationId xmlns:a16="http://schemas.microsoft.com/office/drawing/2014/main" id="{F416D4F1-6345-26C3-758E-F6FA6675B291}"/>
              </a:ext>
            </a:extLst>
          </p:cNvPr>
          <p:cNvSpPr/>
          <p:nvPr/>
        </p:nvSpPr>
        <p:spPr>
          <a:xfrm>
            <a:off x="8997315" y="319672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59974D70-F63C-68CF-EFE1-0BDBFDDDF904}"/>
              </a:ext>
            </a:extLst>
          </p:cNvPr>
          <p:cNvCxnSpPr>
            <a:cxnSpLocks/>
            <a:stCxn id="260" idx="3"/>
            <a:endCxn id="423" idx="2"/>
          </p:cNvCxnSpPr>
          <p:nvPr/>
        </p:nvCxnSpPr>
        <p:spPr>
          <a:xfrm>
            <a:off x="8565840" y="3267234"/>
            <a:ext cx="125120" cy="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箭头连接符 435">
            <a:extLst>
              <a:ext uri="{FF2B5EF4-FFF2-40B4-BE49-F238E27FC236}">
                <a16:creationId xmlns:a16="http://schemas.microsoft.com/office/drawing/2014/main" id="{D0F0F8C2-FD10-A253-FF7F-ADE8398DD6FB}"/>
              </a:ext>
            </a:extLst>
          </p:cNvPr>
          <p:cNvCxnSpPr>
            <a:cxnSpLocks/>
            <a:stCxn id="423" idx="6"/>
            <a:endCxn id="426" idx="2"/>
          </p:cNvCxnSpPr>
          <p:nvPr/>
        </p:nvCxnSpPr>
        <p:spPr>
          <a:xfrm flipV="1">
            <a:off x="8834960" y="3268725"/>
            <a:ext cx="162355" cy="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EA990BB8-E0A1-531E-85E7-F53F5B4C3344}"/>
              </a:ext>
            </a:extLst>
          </p:cNvPr>
          <p:cNvCxnSpPr>
            <a:cxnSpLocks/>
            <a:stCxn id="242" idx="0"/>
            <a:endCxn id="407" idx="4"/>
          </p:cNvCxnSpPr>
          <p:nvPr/>
        </p:nvCxnSpPr>
        <p:spPr>
          <a:xfrm flipV="1">
            <a:off x="7564754" y="4242840"/>
            <a:ext cx="0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" name="Google Shape;6241;p63">
            <a:extLst>
              <a:ext uri="{FF2B5EF4-FFF2-40B4-BE49-F238E27FC236}">
                <a16:creationId xmlns:a16="http://schemas.microsoft.com/office/drawing/2014/main" id="{E340B8C9-DC0A-15AD-C7B3-2E668CD7551A}"/>
              </a:ext>
            </a:extLst>
          </p:cNvPr>
          <p:cNvSpPr/>
          <p:nvPr/>
        </p:nvSpPr>
        <p:spPr>
          <a:xfrm>
            <a:off x="7737787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2" name="连接符: 肘形 461">
            <a:extLst>
              <a:ext uri="{FF2B5EF4-FFF2-40B4-BE49-F238E27FC236}">
                <a16:creationId xmlns:a16="http://schemas.microsoft.com/office/drawing/2014/main" id="{8501E974-7881-B72D-83B8-B572F0D0EDB2}"/>
              </a:ext>
            </a:extLst>
          </p:cNvPr>
          <p:cNvCxnSpPr>
            <a:cxnSpLocks/>
            <a:stCxn id="237" idx="3"/>
            <a:endCxn id="450" idx="2"/>
          </p:cNvCxnSpPr>
          <p:nvPr/>
        </p:nvCxnSpPr>
        <p:spPr>
          <a:xfrm flipV="1">
            <a:off x="3865303" y="6045421"/>
            <a:ext cx="4016484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直接箭头连接符 464">
            <a:extLst>
              <a:ext uri="{FF2B5EF4-FFF2-40B4-BE49-F238E27FC236}">
                <a16:creationId xmlns:a16="http://schemas.microsoft.com/office/drawing/2014/main" id="{4E31790E-1D2B-0FBA-2152-1B3D7C9A6725}"/>
              </a:ext>
            </a:extLst>
          </p:cNvPr>
          <p:cNvCxnSpPr>
            <a:cxnSpLocks/>
            <a:stCxn id="450" idx="0"/>
            <a:endCxn id="408" idx="4"/>
          </p:cNvCxnSpPr>
          <p:nvPr/>
        </p:nvCxnSpPr>
        <p:spPr>
          <a:xfrm flipH="1" flipV="1">
            <a:off x="7880268" y="4242840"/>
            <a:ext cx="1519" cy="173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8" name="Google Shape;6306;p63">
            <a:extLst>
              <a:ext uri="{FF2B5EF4-FFF2-40B4-BE49-F238E27FC236}">
                <a16:creationId xmlns:a16="http://schemas.microsoft.com/office/drawing/2014/main" id="{6A98E8E8-07F2-EB26-A847-25882EF1967B}"/>
              </a:ext>
            </a:extLst>
          </p:cNvPr>
          <p:cNvSpPr txBox="1"/>
          <p:nvPr/>
        </p:nvSpPr>
        <p:spPr>
          <a:xfrm>
            <a:off x="7463932" y="626058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6306;p63">
            <a:extLst>
              <a:ext uri="{FF2B5EF4-FFF2-40B4-BE49-F238E27FC236}">
                <a16:creationId xmlns:a16="http://schemas.microsoft.com/office/drawing/2014/main" id="{1941FBB2-859B-D4E8-DCBA-6D0FE5E651E8}"/>
              </a:ext>
            </a:extLst>
          </p:cNvPr>
          <p:cNvSpPr txBox="1"/>
          <p:nvPr/>
        </p:nvSpPr>
        <p:spPr>
          <a:xfrm>
            <a:off x="7026111" y="626314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6241;p63">
            <a:extLst>
              <a:ext uri="{FF2B5EF4-FFF2-40B4-BE49-F238E27FC236}">
                <a16:creationId xmlns:a16="http://schemas.microsoft.com/office/drawing/2014/main" id="{6DC7D540-95E9-F197-CA0F-042E7AFD3BA4}"/>
              </a:ext>
            </a:extLst>
          </p:cNvPr>
          <p:cNvSpPr/>
          <p:nvPr/>
        </p:nvSpPr>
        <p:spPr>
          <a:xfrm>
            <a:off x="8608282" y="5973421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6241;p63">
            <a:extLst>
              <a:ext uri="{FF2B5EF4-FFF2-40B4-BE49-F238E27FC236}">
                <a16:creationId xmlns:a16="http://schemas.microsoft.com/office/drawing/2014/main" id="{D6B181FE-185F-83FA-2241-AC4A05081F1B}"/>
              </a:ext>
            </a:extLst>
          </p:cNvPr>
          <p:cNvSpPr/>
          <p:nvPr/>
        </p:nvSpPr>
        <p:spPr>
          <a:xfrm>
            <a:off x="8925705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2" name="直接箭头连接符 471">
            <a:extLst>
              <a:ext uri="{FF2B5EF4-FFF2-40B4-BE49-F238E27FC236}">
                <a16:creationId xmlns:a16="http://schemas.microsoft.com/office/drawing/2014/main" id="{88F8C3E8-637A-0E70-4EC6-821444C6AF51}"/>
              </a:ext>
            </a:extLst>
          </p:cNvPr>
          <p:cNvCxnSpPr>
            <a:cxnSpLocks/>
            <a:stCxn id="470" idx="0"/>
            <a:endCxn id="423" idx="4"/>
          </p:cNvCxnSpPr>
          <p:nvPr/>
        </p:nvCxnSpPr>
        <p:spPr>
          <a:xfrm flipV="1">
            <a:off x="8752282" y="3342217"/>
            <a:ext cx="10678" cy="263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直接箭头连接符 474">
            <a:extLst>
              <a:ext uri="{FF2B5EF4-FFF2-40B4-BE49-F238E27FC236}">
                <a16:creationId xmlns:a16="http://schemas.microsoft.com/office/drawing/2014/main" id="{0F79D454-659F-D603-E664-F2908CD22743}"/>
              </a:ext>
            </a:extLst>
          </p:cNvPr>
          <p:cNvCxnSpPr>
            <a:cxnSpLocks/>
            <a:stCxn id="471" idx="0"/>
            <a:endCxn id="426" idx="4"/>
          </p:cNvCxnSpPr>
          <p:nvPr/>
        </p:nvCxnSpPr>
        <p:spPr>
          <a:xfrm flipH="1" flipV="1">
            <a:off x="9069315" y="3340725"/>
            <a:ext cx="390" cy="263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连接符: 肘形 478">
            <a:extLst>
              <a:ext uri="{FF2B5EF4-FFF2-40B4-BE49-F238E27FC236}">
                <a16:creationId xmlns:a16="http://schemas.microsoft.com/office/drawing/2014/main" id="{B9F56BEA-F281-9931-C235-ED1EEA549BC5}"/>
              </a:ext>
            </a:extLst>
          </p:cNvPr>
          <p:cNvCxnSpPr>
            <a:cxnSpLocks/>
            <a:stCxn id="237" idx="3"/>
            <a:endCxn id="471" idx="2"/>
          </p:cNvCxnSpPr>
          <p:nvPr/>
        </p:nvCxnSpPr>
        <p:spPr>
          <a:xfrm flipV="1">
            <a:off x="3865303" y="6045421"/>
            <a:ext cx="5204402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5" name="连接符: 肘形 484">
            <a:extLst>
              <a:ext uri="{FF2B5EF4-FFF2-40B4-BE49-F238E27FC236}">
                <a16:creationId xmlns:a16="http://schemas.microsoft.com/office/drawing/2014/main" id="{FED04324-5DBB-06A0-F810-CD614507A364}"/>
              </a:ext>
            </a:extLst>
          </p:cNvPr>
          <p:cNvCxnSpPr>
            <a:cxnSpLocks/>
            <a:stCxn id="24" idx="3"/>
            <a:endCxn id="470" idx="2"/>
          </p:cNvCxnSpPr>
          <p:nvPr/>
        </p:nvCxnSpPr>
        <p:spPr>
          <a:xfrm flipV="1">
            <a:off x="3999292" y="6045421"/>
            <a:ext cx="4752990" cy="134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Google Shape;6306;p63">
            <a:extLst>
              <a:ext uri="{FF2B5EF4-FFF2-40B4-BE49-F238E27FC236}">
                <a16:creationId xmlns:a16="http://schemas.microsoft.com/office/drawing/2014/main" id="{42395685-4B3B-287E-EB08-AA1D992D5CC6}"/>
              </a:ext>
            </a:extLst>
          </p:cNvPr>
          <p:cNvSpPr txBox="1"/>
          <p:nvPr/>
        </p:nvSpPr>
        <p:spPr>
          <a:xfrm>
            <a:off x="8686139" y="627362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6306;p63">
            <a:extLst>
              <a:ext uri="{FF2B5EF4-FFF2-40B4-BE49-F238E27FC236}">
                <a16:creationId xmlns:a16="http://schemas.microsoft.com/office/drawing/2014/main" id="{0CA9EFB8-637C-F117-BB63-C3CF6BCFAB69}"/>
              </a:ext>
            </a:extLst>
          </p:cNvPr>
          <p:cNvSpPr txBox="1"/>
          <p:nvPr/>
        </p:nvSpPr>
        <p:spPr>
          <a:xfrm>
            <a:off x="8195294" y="626177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流程图: 汇总连接 490">
            <a:extLst>
              <a:ext uri="{FF2B5EF4-FFF2-40B4-BE49-F238E27FC236}">
                <a16:creationId xmlns:a16="http://schemas.microsoft.com/office/drawing/2014/main" id="{C348AA04-6B83-4E9A-2106-01E8B2D9A0A7}"/>
              </a:ext>
            </a:extLst>
          </p:cNvPr>
          <p:cNvSpPr/>
          <p:nvPr/>
        </p:nvSpPr>
        <p:spPr>
          <a:xfrm>
            <a:off x="9745315" y="2438719"/>
            <a:ext cx="144000" cy="14400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流程图: 或者 491">
            <a:extLst>
              <a:ext uri="{FF2B5EF4-FFF2-40B4-BE49-F238E27FC236}">
                <a16:creationId xmlns:a16="http://schemas.microsoft.com/office/drawing/2014/main" id="{F1ADA609-958F-77E7-843E-6D6A4AFFC66E}"/>
              </a:ext>
            </a:extLst>
          </p:cNvPr>
          <p:cNvSpPr/>
          <p:nvPr/>
        </p:nvSpPr>
        <p:spPr>
          <a:xfrm>
            <a:off x="10100056" y="243550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AEEC7BE9-5438-A0A3-53A1-E0AD422CD324}"/>
              </a:ext>
            </a:extLst>
          </p:cNvPr>
          <p:cNvCxnSpPr>
            <a:cxnSpLocks/>
            <a:stCxn id="275" idx="3"/>
            <a:endCxn id="491" idx="2"/>
          </p:cNvCxnSpPr>
          <p:nvPr/>
        </p:nvCxnSpPr>
        <p:spPr>
          <a:xfrm flipV="1">
            <a:off x="9586716" y="2510719"/>
            <a:ext cx="158599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32CA4401-1AEF-9120-F90B-22B1E1038FB6}"/>
              </a:ext>
            </a:extLst>
          </p:cNvPr>
          <p:cNvCxnSpPr>
            <a:cxnSpLocks/>
            <a:stCxn id="491" idx="6"/>
            <a:endCxn id="492" idx="2"/>
          </p:cNvCxnSpPr>
          <p:nvPr/>
        </p:nvCxnSpPr>
        <p:spPr>
          <a:xfrm flipV="1">
            <a:off x="9889315" y="2507505"/>
            <a:ext cx="210741" cy="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9" name="Google Shape;6241;p63">
            <a:extLst>
              <a:ext uri="{FF2B5EF4-FFF2-40B4-BE49-F238E27FC236}">
                <a16:creationId xmlns:a16="http://schemas.microsoft.com/office/drawing/2014/main" id="{FF9E89E9-0339-A54D-A251-54FE422C6C61}"/>
              </a:ext>
            </a:extLst>
          </p:cNvPr>
          <p:cNvSpPr/>
          <p:nvPr/>
        </p:nvSpPr>
        <p:spPr>
          <a:xfrm>
            <a:off x="9679820" y="5976468"/>
            <a:ext cx="288000" cy="720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6241;p63">
            <a:extLst>
              <a:ext uri="{FF2B5EF4-FFF2-40B4-BE49-F238E27FC236}">
                <a16:creationId xmlns:a16="http://schemas.microsoft.com/office/drawing/2014/main" id="{31FA2678-70C0-4E98-40B5-CDECBB1F34E2}"/>
              </a:ext>
            </a:extLst>
          </p:cNvPr>
          <p:cNvSpPr/>
          <p:nvPr/>
        </p:nvSpPr>
        <p:spPr>
          <a:xfrm>
            <a:off x="10028056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1" name="直接箭头连接符 510">
            <a:extLst>
              <a:ext uri="{FF2B5EF4-FFF2-40B4-BE49-F238E27FC236}">
                <a16:creationId xmlns:a16="http://schemas.microsoft.com/office/drawing/2014/main" id="{CC098B0B-1628-97E8-937C-F17068F78D8C}"/>
              </a:ext>
            </a:extLst>
          </p:cNvPr>
          <p:cNvCxnSpPr>
            <a:cxnSpLocks/>
            <a:stCxn id="509" idx="0"/>
            <a:endCxn id="491" idx="4"/>
          </p:cNvCxnSpPr>
          <p:nvPr/>
        </p:nvCxnSpPr>
        <p:spPr>
          <a:xfrm flipH="1" flipV="1">
            <a:off x="9817315" y="2582719"/>
            <a:ext cx="6505" cy="339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BAE0B5E0-8DE0-F3EC-4805-0C23139C64C0}"/>
              </a:ext>
            </a:extLst>
          </p:cNvPr>
          <p:cNvCxnSpPr>
            <a:cxnSpLocks/>
            <a:stCxn id="510" idx="0"/>
            <a:endCxn id="492" idx="4"/>
          </p:cNvCxnSpPr>
          <p:nvPr/>
        </p:nvCxnSpPr>
        <p:spPr>
          <a:xfrm flipV="1">
            <a:off x="10172056" y="2579505"/>
            <a:ext cx="0" cy="339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连接符: 肘形 522">
            <a:extLst>
              <a:ext uri="{FF2B5EF4-FFF2-40B4-BE49-F238E27FC236}">
                <a16:creationId xmlns:a16="http://schemas.microsoft.com/office/drawing/2014/main" id="{993F98E7-1571-7B95-E870-29F60778C4E7}"/>
              </a:ext>
            </a:extLst>
          </p:cNvPr>
          <p:cNvCxnSpPr>
            <a:cxnSpLocks/>
            <a:stCxn id="237" idx="3"/>
            <a:endCxn id="510" idx="2"/>
          </p:cNvCxnSpPr>
          <p:nvPr/>
        </p:nvCxnSpPr>
        <p:spPr>
          <a:xfrm flipV="1">
            <a:off x="3865303" y="6045421"/>
            <a:ext cx="6306753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连接符: 肘形 525">
            <a:extLst>
              <a:ext uri="{FF2B5EF4-FFF2-40B4-BE49-F238E27FC236}">
                <a16:creationId xmlns:a16="http://schemas.microsoft.com/office/drawing/2014/main" id="{0EDDA260-6CF0-9665-4785-A2539752305B}"/>
              </a:ext>
            </a:extLst>
          </p:cNvPr>
          <p:cNvCxnSpPr>
            <a:cxnSpLocks/>
            <a:stCxn id="24" idx="3"/>
            <a:endCxn id="509" idx="2"/>
          </p:cNvCxnSpPr>
          <p:nvPr/>
        </p:nvCxnSpPr>
        <p:spPr>
          <a:xfrm flipV="1">
            <a:off x="3999292" y="6048468"/>
            <a:ext cx="5824528" cy="131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7" name="Google Shape;6306;p63">
            <a:extLst>
              <a:ext uri="{FF2B5EF4-FFF2-40B4-BE49-F238E27FC236}">
                <a16:creationId xmlns:a16="http://schemas.microsoft.com/office/drawing/2014/main" id="{A0E3F7BC-4A72-2B3B-BF5B-A7B74739EE00}"/>
              </a:ext>
            </a:extLst>
          </p:cNvPr>
          <p:cNvSpPr txBox="1"/>
          <p:nvPr/>
        </p:nvSpPr>
        <p:spPr>
          <a:xfrm>
            <a:off x="9823820" y="62730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6306;p63">
            <a:extLst>
              <a:ext uri="{FF2B5EF4-FFF2-40B4-BE49-F238E27FC236}">
                <a16:creationId xmlns:a16="http://schemas.microsoft.com/office/drawing/2014/main" id="{DD7BBF55-C0D5-9112-1769-6C7804ACDD44}"/>
              </a:ext>
            </a:extLst>
          </p:cNvPr>
          <p:cNvSpPr txBox="1"/>
          <p:nvPr/>
        </p:nvSpPr>
        <p:spPr>
          <a:xfrm>
            <a:off x="9260849" y="626177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ctx5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06;p63">
            <a:extLst>
              <a:ext uri="{FF2B5EF4-FFF2-40B4-BE49-F238E27FC236}">
                <a16:creationId xmlns:a16="http://schemas.microsoft.com/office/drawing/2014/main" id="{47E698BB-B793-B5C1-836D-9B859785AD54}"/>
              </a:ext>
            </a:extLst>
          </p:cNvPr>
          <p:cNvSpPr txBox="1"/>
          <p:nvPr/>
        </p:nvSpPr>
        <p:spPr>
          <a:xfrm>
            <a:off x="2639729" y="571095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3,128,128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06;p63">
            <a:extLst>
              <a:ext uri="{FF2B5EF4-FFF2-40B4-BE49-F238E27FC236}">
                <a16:creationId xmlns:a16="http://schemas.microsoft.com/office/drawing/2014/main" id="{2F244514-4251-FD9A-5BC9-99B2B9DA0488}"/>
              </a:ext>
            </a:extLst>
          </p:cNvPr>
          <p:cNvSpPr txBox="1"/>
          <p:nvPr/>
        </p:nvSpPr>
        <p:spPr>
          <a:xfrm>
            <a:off x="3856229" y="63316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64,128,128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F2E354E-8016-2346-977E-2834C55776E7}"/>
              </a:ext>
            </a:extLst>
          </p:cNvPr>
          <p:cNvCxnSpPr>
            <a:cxnSpLocks/>
            <a:stCxn id="15" idx="3"/>
            <a:endCxn id="168" idx="1"/>
          </p:cNvCxnSpPr>
          <p:nvPr/>
        </p:nvCxnSpPr>
        <p:spPr>
          <a:xfrm>
            <a:off x="809753" y="1113072"/>
            <a:ext cx="25306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F2DE5C2-4866-608E-0AAA-BBE4D95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10" y="380"/>
            <a:ext cx="10515600" cy="4884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200" dirty="0"/>
              <a:t>Vision Transformer + Diffusion Model</a:t>
            </a:r>
            <a:endParaRPr lang="zh-CN" altLang="en-US" sz="3200" dirty="0"/>
          </a:p>
        </p:txBody>
      </p:sp>
      <p:sp>
        <p:nvSpPr>
          <p:cNvPr id="9" name="Google Shape;6306;p63">
            <a:extLst>
              <a:ext uri="{FF2B5EF4-FFF2-40B4-BE49-F238E27FC236}">
                <a16:creationId xmlns:a16="http://schemas.microsoft.com/office/drawing/2014/main" id="{BA347CD5-2B4D-5685-0C7C-04061BE83300}"/>
              </a:ext>
            </a:extLst>
          </p:cNvPr>
          <p:cNvSpPr txBox="1"/>
          <p:nvPr/>
        </p:nvSpPr>
        <p:spPr>
          <a:xfrm>
            <a:off x="3260712" y="552328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6D047E-C8BC-20BF-9AA5-F59337D0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49" y="5945214"/>
            <a:ext cx="482309" cy="468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9AB1F4-3CFE-F675-008D-5A06E5545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5" y="819279"/>
            <a:ext cx="604658" cy="58758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01F686-69CB-8D5F-8830-9481DFBB2ECB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3095058" y="6179560"/>
            <a:ext cx="532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C1958B4-E680-3D40-ADBF-828942AD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93" y="5789356"/>
            <a:ext cx="371399" cy="7804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9F9C6-258E-0B42-620E-BEFB461F4A71}"/>
              </a:ext>
            </a:extLst>
          </p:cNvPr>
          <p:cNvSpPr txBox="1"/>
          <p:nvPr/>
        </p:nvSpPr>
        <p:spPr>
          <a:xfrm>
            <a:off x="1801299" y="515580"/>
            <a:ext cx="887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尝试将轮廓作为</a:t>
            </a:r>
            <a:r>
              <a:rPr lang="en-US" altLang="zh-CN" dirty="0"/>
              <a:t>context</a:t>
            </a:r>
            <a:r>
              <a:rPr lang="zh-CN" altLang="en-US" dirty="0"/>
              <a:t>带入，发现低分辨率可以正确认识核心筒，在高分辨率不佳</a:t>
            </a:r>
          </a:p>
        </p:txBody>
      </p:sp>
    </p:spTree>
    <p:extLst>
      <p:ext uri="{BB962C8B-B14F-4D97-AF65-F5344CB8AC3E}">
        <p14:creationId xmlns:p14="http://schemas.microsoft.com/office/powerpoint/2010/main" val="12980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06;p63">
            <a:extLst>
              <a:ext uri="{FF2B5EF4-FFF2-40B4-BE49-F238E27FC236}">
                <a16:creationId xmlns:a16="http://schemas.microsoft.com/office/drawing/2014/main" id="{17C8924A-F058-FA99-DCF6-C62679EC821F}"/>
              </a:ext>
            </a:extLst>
          </p:cNvPr>
          <p:cNvSpPr txBox="1"/>
          <p:nvPr/>
        </p:nvSpPr>
        <p:spPr>
          <a:xfrm>
            <a:off x="676403" y="51682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 conv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306;p63">
            <a:extLst>
              <a:ext uri="{FF2B5EF4-FFF2-40B4-BE49-F238E27FC236}">
                <a16:creationId xmlns:a16="http://schemas.microsoft.com/office/drawing/2014/main" id="{00A093AD-0423-610C-40C9-2452295279FF}"/>
              </a:ext>
            </a:extLst>
          </p:cNvPr>
          <p:cNvSpPr txBox="1"/>
          <p:nvPr/>
        </p:nvSpPr>
        <p:spPr>
          <a:xfrm>
            <a:off x="-66610" y="14247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6306;p63">
            <a:extLst>
              <a:ext uri="{FF2B5EF4-FFF2-40B4-BE49-F238E27FC236}">
                <a16:creationId xmlns:a16="http://schemas.microsoft.com/office/drawing/2014/main" id="{FF9CF492-D513-D2C3-FFA2-90490AB9A501}"/>
              </a:ext>
            </a:extLst>
          </p:cNvPr>
          <p:cNvSpPr txBox="1"/>
          <p:nvPr/>
        </p:nvSpPr>
        <p:spPr>
          <a:xfrm>
            <a:off x="3068881" y="132586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1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6306;p63">
            <a:extLst>
              <a:ext uri="{FF2B5EF4-FFF2-40B4-BE49-F238E27FC236}">
                <a16:creationId xmlns:a16="http://schemas.microsoft.com/office/drawing/2014/main" id="{4578D711-B72B-3ABE-43B4-02E06B8929CE}"/>
              </a:ext>
            </a:extLst>
          </p:cNvPr>
          <p:cNvSpPr txBox="1"/>
          <p:nvPr/>
        </p:nvSpPr>
        <p:spPr>
          <a:xfrm>
            <a:off x="4052286" y="204181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D7BAC68-A726-5C68-56AD-B8C6DCA7050B}"/>
              </a:ext>
            </a:extLst>
          </p:cNvPr>
          <p:cNvCxnSpPr>
            <a:cxnSpLocks/>
            <a:stCxn id="50" idx="3"/>
            <a:endCxn id="161" idx="1"/>
          </p:cNvCxnSpPr>
          <p:nvPr/>
        </p:nvCxnSpPr>
        <p:spPr>
          <a:xfrm>
            <a:off x="2204495" y="1116081"/>
            <a:ext cx="1162664" cy="798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057A232B-AD71-BEC9-D349-19EA5D3CFB2C}"/>
              </a:ext>
            </a:extLst>
          </p:cNvPr>
          <p:cNvCxnSpPr>
            <a:cxnSpLocks/>
            <a:stCxn id="161" idx="3"/>
            <a:endCxn id="8" idx="2"/>
          </p:cNvCxnSpPr>
          <p:nvPr/>
        </p:nvCxnSpPr>
        <p:spPr>
          <a:xfrm>
            <a:off x="3653510" y="1914295"/>
            <a:ext cx="398776" cy="596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6306;p63">
            <a:extLst>
              <a:ext uri="{FF2B5EF4-FFF2-40B4-BE49-F238E27FC236}">
                <a16:creationId xmlns:a16="http://schemas.microsoft.com/office/drawing/2014/main" id="{EE86E05F-997F-AE49-D749-6119D949E021}"/>
              </a:ext>
            </a:extLst>
          </p:cNvPr>
          <p:cNvSpPr txBox="1"/>
          <p:nvPr/>
        </p:nvSpPr>
        <p:spPr>
          <a:xfrm>
            <a:off x="5036824" y="275605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CDD085-D8F7-C598-5D41-94AFF5F0CC29}"/>
              </a:ext>
            </a:extLst>
          </p:cNvPr>
          <p:cNvCxnSpPr>
            <a:cxnSpLocks/>
            <a:stCxn id="173" idx="3"/>
            <a:endCxn id="33" idx="2"/>
          </p:cNvCxnSpPr>
          <p:nvPr/>
        </p:nvCxnSpPr>
        <p:spPr>
          <a:xfrm>
            <a:off x="4733955" y="2510719"/>
            <a:ext cx="274099" cy="76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450BBBCB-A834-DA9F-935D-F6E5024DE928}"/>
              </a:ext>
            </a:extLst>
          </p:cNvPr>
          <p:cNvCxnSpPr>
            <a:cxnSpLocks/>
            <a:stCxn id="179" idx="3"/>
            <a:endCxn id="63" idx="2"/>
          </p:cNvCxnSpPr>
          <p:nvPr/>
        </p:nvCxnSpPr>
        <p:spPr>
          <a:xfrm>
            <a:off x="5700682" y="3264661"/>
            <a:ext cx="395257" cy="20550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Google Shape;6241;p63">
            <a:extLst>
              <a:ext uri="{FF2B5EF4-FFF2-40B4-BE49-F238E27FC236}">
                <a16:creationId xmlns:a16="http://schemas.microsoft.com/office/drawing/2014/main" id="{A1370467-D20A-5F50-A73C-138371CEC6B1}"/>
              </a:ext>
            </a:extLst>
          </p:cNvPr>
          <p:cNvSpPr/>
          <p:nvPr/>
        </p:nvSpPr>
        <p:spPr>
          <a:xfrm>
            <a:off x="6390273" y="5065129"/>
            <a:ext cx="82829" cy="50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6306;p63">
            <a:extLst>
              <a:ext uri="{FF2B5EF4-FFF2-40B4-BE49-F238E27FC236}">
                <a16:creationId xmlns:a16="http://schemas.microsoft.com/office/drawing/2014/main" id="{F6B1B6D3-A324-BD99-9AA3-C563416319D7}"/>
              </a:ext>
            </a:extLst>
          </p:cNvPr>
          <p:cNvSpPr txBox="1"/>
          <p:nvPr/>
        </p:nvSpPr>
        <p:spPr>
          <a:xfrm>
            <a:off x="608418" y="138416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64,32,32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6306;p63">
            <a:extLst>
              <a:ext uri="{FF2B5EF4-FFF2-40B4-BE49-F238E27FC236}">
                <a16:creationId xmlns:a16="http://schemas.microsoft.com/office/drawing/2014/main" id="{B061251B-4A96-3460-4B03-43048F13438B}"/>
              </a:ext>
            </a:extLst>
          </p:cNvPr>
          <p:cNvSpPr txBox="1"/>
          <p:nvPr/>
        </p:nvSpPr>
        <p:spPr>
          <a:xfrm>
            <a:off x="2903949" y="226924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algn="ctr">
              <a:defRPr sz="1050">
                <a:solidFill>
                  <a:srgbClr val="434343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altLang="zh-CN" dirty="0">
                <a:sym typeface="Roboto"/>
              </a:rPr>
              <a:t>64,16,16</a:t>
            </a:r>
            <a:endParaRPr dirty="0">
              <a:sym typeface="Roboto"/>
            </a:endParaRPr>
          </a:p>
        </p:txBody>
      </p:sp>
      <p:sp>
        <p:nvSpPr>
          <p:cNvPr id="74" name="Google Shape;6306;p63">
            <a:extLst>
              <a:ext uri="{FF2B5EF4-FFF2-40B4-BE49-F238E27FC236}">
                <a16:creationId xmlns:a16="http://schemas.microsoft.com/office/drawing/2014/main" id="{347DC39D-F12D-9B29-F5A2-2D6F9DD47B2D}"/>
              </a:ext>
            </a:extLst>
          </p:cNvPr>
          <p:cNvSpPr txBox="1"/>
          <p:nvPr/>
        </p:nvSpPr>
        <p:spPr>
          <a:xfrm>
            <a:off x="4075761" y="285919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6306;p63">
            <a:extLst>
              <a:ext uri="{FF2B5EF4-FFF2-40B4-BE49-F238E27FC236}">
                <a16:creationId xmlns:a16="http://schemas.microsoft.com/office/drawing/2014/main" id="{90BA02A6-18EB-8D0D-E833-78DE3F972ACA}"/>
              </a:ext>
            </a:extLst>
          </p:cNvPr>
          <p:cNvSpPr txBox="1"/>
          <p:nvPr/>
        </p:nvSpPr>
        <p:spPr>
          <a:xfrm>
            <a:off x="4944685" y="369071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6306;p63">
            <a:extLst>
              <a:ext uri="{FF2B5EF4-FFF2-40B4-BE49-F238E27FC236}">
                <a16:creationId xmlns:a16="http://schemas.microsoft.com/office/drawing/2014/main" id="{123D408F-6542-338C-659F-A9F3BE3743D3}"/>
              </a:ext>
            </a:extLst>
          </p:cNvPr>
          <p:cNvSpPr txBox="1"/>
          <p:nvPr/>
        </p:nvSpPr>
        <p:spPr>
          <a:xfrm>
            <a:off x="5969077" y="487092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D023B39-2765-2E18-3405-AD5419AD0DDA}"/>
              </a:ext>
            </a:extLst>
          </p:cNvPr>
          <p:cNvCxnSpPr>
            <a:cxnSpLocks/>
            <a:stCxn id="68" idx="3"/>
            <a:endCxn id="212" idx="1"/>
          </p:cNvCxnSpPr>
          <p:nvPr/>
        </p:nvCxnSpPr>
        <p:spPr>
          <a:xfrm flipV="1">
            <a:off x="6473102" y="5314992"/>
            <a:ext cx="587541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6306;p63">
            <a:extLst>
              <a:ext uri="{FF2B5EF4-FFF2-40B4-BE49-F238E27FC236}">
                <a16:creationId xmlns:a16="http://schemas.microsoft.com/office/drawing/2014/main" id="{D9215F11-3530-60DA-4407-84687CCFE40A}"/>
              </a:ext>
            </a:extLst>
          </p:cNvPr>
          <p:cNvSpPr txBox="1"/>
          <p:nvPr/>
        </p:nvSpPr>
        <p:spPr>
          <a:xfrm>
            <a:off x="6604804" y="4854830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6306;p63">
            <a:extLst>
              <a:ext uri="{FF2B5EF4-FFF2-40B4-BE49-F238E27FC236}">
                <a16:creationId xmlns:a16="http://schemas.microsoft.com/office/drawing/2014/main" id="{7E28AECB-CE45-FA25-4BFF-1A9E2AED9582}"/>
              </a:ext>
            </a:extLst>
          </p:cNvPr>
          <p:cNvSpPr txBox="1"/>
          <p:nvPr/>
        </p:nvSpPr>
        <p:spPr>
          <a:xfrm>
            <a:off x="6710280" y="565842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7FE25540-0004-E817-CE9C-809333518B7B}"/>
              </a:ext>
            </a:extLst>
          </p:cNvPr>
          <p:cNvCxnSpPr>
            <a:cxnSpLocks/>
            <a:stCxn id="311" idx="6"/>
            <a:endCxn id="260" idx="1"/>
          </p:cNvCxnSpPr>
          <p:nvPr/>
        </p:nvCxnSpPr>
        <p:spPr>
          <a:xfrm flipV="1">
            <a:off x="7873680" y="3267234"/>
            <a:ext cx="405809" cy="20489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6EDB5B3-98ED-F5B7-7C75-4914A1C0934F}"/>
              </a:ext>
            </a:extLst>
          </p:cNvPr>
          <p:cNvGrpSpPr/>
          <p:nvPr/>
        </p:nvGrpSpPr>
        <p:grpSpPr>
          <a:xfrm>
            <a:off x="3367159" y="1662295"/>
            <a:ext cx="286351" cy="504000"/>
            <a:chOff x="1603680" y="1268874"/>
            <a:chExt cx="286351" cy="504000"/>
          </a:xfrm>
        </p:grpSpPr>
        <p:sp>
          <p:nvSpPr>
            <p:cNvPr id="159" name="Google Shape;6241;p63">
              <a:extLst>
                <a:ext uri="{FF2B5EF4-FFF2-40B4-BE49-F238E27FC236}">
                  <a16:creationId xmlns:a16="http://schemas.microsoft.com/office/drawing/2014/main" id="{0E10E6D8-A467-DFE1-E5BB-8B48D49851D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241;p63">
              <a:extLst>
                <a:ext uri="{FF2B5EF4-FFF2-40B4-BE49-F238E27FC236}">
                  <a16:creationId xmlns:a16="http://schemas.microsoft.com/office/drawing/2014/main" id="{0A957A55-37C6-71E9-240C-93CAFFC4FD55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DE58AE6-D16B-4DC2-E1E8-60D53651F3F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6BDD66-9CA1-CD8C-9D68-42A1C6DD4A17}"/>
              </a:ext>
            </a:extLst>
          </p:cNvPr>
          <p:cNvGrpSpPr/>
          <p:nvPr/>
        </p:nvGrpSpPr>
        <p:grpSpPr>
          <a:xfrm>
            <a:off x="1062815" y="864081"/>
            <a:ext cx="286351" cy="504000"/>
            <a:chOff x="1603680" y="1268874"/>
            <a:chExt cx="286351" cy="504000"/>
          </a:xfrm>
        </p:grpSpPr>
        <p:sp>
          <p:nvSpPr>
            <p:cNvPr id="166" name="Google Shape;6241;p63">
              <a:extLst>
                <a:ext uri="{FF2B5EF4-FFF2-40B4-BE49-F238E27FC236}">
                  <a16:creationId xmlns:a16="http://schemas.microsoft.com/office/drawing/2014/main" id="{FFBF42D8-FC4A-C31D-6704-DBAF2BDF57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241;p63">
              <a:extLst>
                <a:ext uri="{FF2B5EF4-FFF2-40B4-BE49-F238E27FC236}">
                  <a16:creationId xmlns:a16="http://schemas.microsoft.com/office/drawing/2014/main" id="{A0508781-1F3C-2348-9539-AB773BC80712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4C6078-A0AF-2076-AC0C-FF1528D8C3A1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E502E4F-CD09-DA00-618C-0986A58560A6}"/>
              </a:ext>
            </a:extLst>
          </p:cNvPr>
          <p:cNvGrpSpPr/>
          <p:nvPr/>
        </p:nvGrpSpPr>
        <p:grpSpPr>
          <a:xfrm>
            <a:off x="4447604" y="2258719"/>
            <a:ext cx="286351" cy="504000"/>
            <a:chOff x="1603680" y="1268874"/>
            <a:chExt cx="286351" cy="504000"/>
          </a:xfrm>
        </p:grpSpPr>
        <p:sp>
          <p:nvSpPr>
            <p:cNvPr id="171" name="Google Shape;6241;p63">
              <a:extLst>
                <a:ext uri="{FF2B5EF4-FFF2-40B4-BE49-F238E27FC236}">
                  <a16:creationId xmlns:a16="http://schemas.microsoft.com/office/drawing/2014/main" id="{B9D7205E-9883-70C5-B01C-E0AB77E1E36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6241;p63">
              <a:extLst>
                <a:ext uri="{FF2B5EF4-FFF2-40B4-BE49-F238E27FC236}">
                  <a16:creationId xmlns:a16="http://schemas.microsoft.com/office/drawing/2014/main" id="{F46583CF-B8E1-BF40-EF22-EBCE0E98161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B6FCFD8-051C-22B5-3856-8659FC2CDA7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AF3BAA2-BEBE-28CE-A8AB-28998054A21A}"/>
              </a:ext>
            </a:extLst>
          </p:cNvPr>
          <p:cNvGrpSpPr/>
          <p:nvPr/>
        </p:nvGrpSpPr>
        <p:grpSpPr>
          <a:xfrm>
            <a:off x="5414331" y="3012661"/>
            <a:ext cx="286351" cy="504000"/>
            <a:chOff x="1603680" y="1268874"/>
            <a:chExt cx="286351" cy="504000"/>
          </a:xfrm>
        </p:grpSpPr>
        <p:sp>
          <p:nvSpPr>
            <p:cNvPr id="177" name="Google Shape;6241;p63">
              <a:extLst>
                <a:ext uri="{FF2B5EF4-FFF2-40B4-BE49-F238E27FC236}">
                  <a16:creationId xmlns:a16="http://schemas.microsoft.com/office/drawing/2014/main" id="{78EBF2A5-47B1-6165-DA05-89BD7593923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6241;p63">
              <a:extLst>
                <a:ext uri="{FF2B5EF4-FFF2-40B4-BE49-F238E27FC236}">
                  <a16:creationId xmlns:a16="http://schemas.microsoft.com/office/drawing/2014/main" id="{01A0C47C-7701-F57B-32E1-F008D0E99C4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DB8CAA0-A5BA-1A2B-8E54-77806E18938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91EFCEA-FCC3-C6F3-C891-6ABB39107FE4}"/>
              </a:ext>
            </a:extLst>
          </p:cNvPr>
          <p:cNvGrpSpPr/>
          <p:nvPr/>
        </p:nvGrpSpPr>
        <p:grpSpPr>
          <a:xfrm>
            <a:off x="7060643" y="5062992"/>
            <a:ext cx="286351" cy="504000"/>
            <a:chOff x="1603680" y="1268874"/>
            <a:chExt cx="286351" cy="504000"/>
          </a:xfrm>
        </p:grpSpPr>
        <p:sp>
          <p:nvSpPr>
            <p:cNvPr id="210" name="Google Shape;6241;p63">
              <a:extLst>
                <a:ext uri="{FF2B5EF4-FFF2-40B4-BE49-F238E27FC236}">
                  <a16:creationId xmlns:a16="http://schemas.microsoft.com/office/drawing/2014/main" id="{97856E07-D70A-F9D5-8177-474CBE46B63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241;p63">
              <a:extLst>
                <a:ext uri="{FF2B5EF4-FFF2-40B4-BE49-F238E27FC236}">
                  <a16:creationId xmlns:a16="http://schemas.microsoft.com/office/drawing/2014/main" id="{296AC2F9-0B72-C27B-3D4E-462B4335C3EC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82DCC0-60F7-D17D-2019-C2132018901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7" name="矩形 236">
            <a:extLst>
              <a:ext uri="{FF2B5EF4-FFF2-40B4-BE49-F238E27FC236}">
                <a16:creationId xmlns:a16="http://schemas.microsoft.com/office/drawing/2014/main" id="{26147D14-176C-ED63-41D5-369E7DE3EBBF}"/>
              </a:ext>
            </a:extLst>
          </p:cNvPr>
          <p:cNvSpPr/>
          <p:nvPr/>
        </p:nvSpPr>
        <p:spPr>
          <a:xfrm>
            <a:off x="205095" y="6244788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time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46" name="Google Shape;6241;p63">
            <a:extLst>
              <a:ext uri="{FF2B5EF4-FFF2-40B4-BE49-F238E27FC236}">
                <a16:creationId xmlns:a16="http://schemas.microsoft.com/office/drawing/2014/main" id="{AEF46B63-88FE-A903-364A-177D97CBB2A2}"/>
              </a:ext>
            </a:extLst>
          </p:cNvPr>
          <p:cNvSpPr/>
          <p:nvPr/>
        </p:nvSpPr>
        <p:spPr>
          <a:xfrm>
            <a:off x="7657691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E6A7A6EF-78F2-D164-6947-B9F6AFC32DC1}"/>
              </a:ext>
            </a:extLst>
          </p:cNvPr>
          <p:cNvCxnSpPr>
            <a:cxnSpLocks/>
            <a:stCxn id="237" idx="3"/>
            <a:endCxn id="246" idx="2"/>
          </p:cNvCxnSpPr>
          <p:nvPr/>
        </p:nvCxnSpPr>
        <p:spPr>
          <a:xfrm flipV="1">
            <a:off x="925095" y="6045421"/>
            <a:ext cx="6876596" cy="313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42F7516-8F4D-56FE-EB0C-8E92F7CFF9A4}"/>
              </a:ext>
            </a:extLst>
          </p:cNvPr>
          <p:cNvGrpSpPr/>
          <p:nvPr/>
        </p:nvGrpSpPr>
        <p:grpSpPr>
          <a:xfrm>
            <a:off x="8279489" y="3015234"/>
            <a:ext cx="286351" cy="504000"/>
            <a:chOff x="1603680" y="1268874"/>
            <a:chExt cx="286351" cy="504000"/>
          </a:xfrm>
        </p:grpSpPr>
        <p:sp>
          <p:nvSpPr>
            <p:cNvPr id="258" name="Google Shape;6241;p63">
              <a:extLst>
                <a:ext uri="{FF2B5EF4-FFF2-40B4-BE49-F238E27FC236}">
                  <a16:creationId xmlns:a16="http://schemas.microsoft.com/office/drawing/2014/main" id="{06D2A14D-2C12-FC5B-4B10-4EB17D71049A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241;p63">
              <a:extLst>
                <a:ext uri="{FF2B5EF4-FFF2-40B4-BE49-F238E27FC236}">
                  <a16:creationId xmlns:a16="http://schemas.microsoft.com/office/drawing/2014/main" id="{62F06633-5235-FD9D-14E6-D50259929091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63DFCCB9-857A-39DD-EE2E-B49DF83651EF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4" name="Google Shape;6306;p63">
            <a:extLst>
              <a:ext uri="{FF2B5EF4-FFF2-40B4-BE49-F238E27FC236}">
                <a16:creationId xmlns:a16="http://schemas.microsoft.com/office/drawing/2014/main" id="{73959A38-492D-C3C4-1155-252AAFD8769A}"/>
              </a:ext>
            </a:extLst>
          </p:cNvPr>
          <p:cNvSpPr txBox="1"/>
          <p:nvPr/>
        </p:nvSpPr>
        <p:spPr>
          <a:xfrm>
            <a:off x="7945211" y="27585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up1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85460153-DB9B-4271-2D82-0736251C9A8A}"/>
              </a:ext>
            </a:extLst>
          </p:cNvPr>
          <p:cNvCxnSpPr>
            <a:cxnSpLocks/>
            <a:stCxn id="179" idx="3"/>
            <a:endCxn id="260" idx="1"/>
          </p:cNvCxnSpPr>
          <p:nvPr/>
        </p:nvCxnSpPr>
        <p:spPr>
          <a:xfrm>
            <a:off x="5700682" y="3264661"/>
            <a:ext cx="2578807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Google Shape;6306;p63">
            <a:extLst>
              <a:ext uri="{FF2B5EF4-FFF2-40B4-BE49-F238E27FC236}">
                <a16:creationId xmlns:a16="http://schemas.microsoft.com/office/drawing/2014/main" id="{6900656C-954F-1AA9-80AB-078CAB04A96A}"/>
              </a:ext>
            </a:extLst>
          </p:cNvPr>
          <p:cNvSpPr txBox="1"/>
          <p:nvPr/>
        </p:nvSpPr>
        <p:spPr>
          <a:xfrm>
            <a:off x="7876942" y="35529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4E41F3AF-88F6-037E-DEB9-566C64C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39" y="596556"/>
            <a:ext cx="752475" cy="771525"/>
          </a:xfrm>
          <a:prstGeom prst="rect">
            <a:avLst/>
          </a:prstGeom>
        </p:spPr>
      </p:pic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3E53FB61-B7C2-A3DC-1835-FF1C962A04B9}"/>
              </a:ext>
            </a:extLst>
          </p:cNvPr>
          <p:cNvGrpSpPr/>
          <p:nvPr/>
        </p:nvGrpSpPr>
        <p:grpSpPr>
          <a:xfrm>
            <a:off x="9300365" y="2263697"/>
            <a:ext cx="286351" cy="504000"/>
            <a:chOff x="1603680" y="1268874"/>
            <a:chExt cx="286351" cy="504000"/>
          </a:xfrm>
        </p:grpSpPr>
        <p:sp>
          <p:nvSpPr>
            <p:cNvPr id="273" name="Google Shape;6241;p63">
              <a:extLst>
                <a:ext uri="{FF2B5EF4-FFF2-40B4-BE49-F238E27FC236}">
                  <a16:creationId xmlns:a16="http://schemas.microsoft.com/office/drawing/2014/main" id="{9CB5649F-1268-44E6-D894-ADE529B563A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241;p63">
              <a:extLst>
                <a:ext uri="{FF2B5EF4-FFF2-40B4-BE49-F238E27FC236}">
                  <a16:creationId xmlns:a16="http://schemas.microsoft.com/office/drawing/2014/main" id="{B71BCCED-8B06-0153-F454-CD0B574AAE7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B2CD538-3747-6C55-6BB2-742AFB0A024C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6" name="Google Shape;6306;p63">
            <a:extLst>
              <a:ext uri="{FF2B5EF4-FFF2-40B4-BE49-F238E27FC236}">
                <a16:creationId xmlns:a16="http://schemas.microsoft.com/office/drawing/2014/main" id="{08536D7D-FB70-3D58-EDDA-5D97CA1D60BF}"/>
              </a:ext>
            </a:extLst>
          </p:cNvPr>
          <p:cNvSpPr txBox="1"/>
          <p:nvPr/>
        </p:nvSpPr>
        <p:spPr>
          <a:xfrm>
            <a:off x="9004387" y="282993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FA85F005-799A-E759-9B56-9A74F6FBF891}"/>
              </a:ext>
            </a:extLst>
          </p:cNvPr>
          <p:cNvCxnSpPr>
            <a:cxnSpLocks/>
            <a:stCxn id="426" idx="6"/>
            <a:endCxn id="275" idx="1"/>
          </p:cNvCxnSpPr>
          <p:nvPr/>
        </p:nvCxnSpPr>
        <p:spPr>
          <a:xfrm flipV="1">
            <a:off x="9141315" y="2515697"/>
            <a:ext cx="159050" cy="7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Google Shape;6306;p63">
            <a:extLst>
              <a:ext uri="{FF2B5EF4-FFF2-40B4-BE49-F238E27FC236}">
                <a16:creationId xmlns:a16="http://schemas.microsoft.com/office/drawing/2014/main" id="{7D11B526-FE77-1B80-6A86-3ABA65409BEE}"/>
              </a:ext>
            </a:extLst>
          </p:cNvPr>
          <p:cNvSpPr txBox="1"/>
          <p:nvPr/>
        </p:nvSpPr>
        <p:spPr>
          <a:xfrm>
            <a:off x="8910007" y="197990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A1D58B93-F75F-41B2-C68F-593A28402E51}"/>
              </a:ext>
            </a:extLst>
          </p:cNvPr>
          <p:cNvCxnSpPr>
            <a:cxnSpLocks/>
            <a:stCxn id="173" idx="3"/>
            <a:endCxn id="275" idx="1"/>
          </p:cNvCxnSpPr>
          <p:nvPr/>
        </p:nvCxnSpPr>
        <p:spPr>
          <a:xfrm>
            <a:off x="4733955" y="2510719"/>
            <a:ext cx="4566410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6877A23-EDB2-73F3-D084-94D471CC692A}"/>
              </a:ext>
            </a:extLst>
          </p:cNvPr>
          <p:cNvGrpSpPr/>
          <p:nvPr/>
        </p:nvGrpSpPr>
        <p:grpSpPr>
          <a:xfrm>
            <a:off x="10475568" y="1662295"/>
            <a:ext cx="286351" cy="504000"/>
            <a:chOff x="1603680" y="1268874"/>
            <a:chExt cx="286351" cy="504000"/>
          </a:xfrm>
        </p:grpSpPr>
        <p:sp>
          <p:nvSpPr>
            <p:cNvPr id="285" name="Google Shape;6241;p63">
              <a:extLst>
                <a:ext uri="{FF2B5EF4-FFF2-40B4-BE49-F238E27FC236}">
                  <a16:creationId xmlns:a16="http://schemas.microsoft.com/office/drawing/2014/main" id="{FE693A68-76A3-BD4E-021A-BBD87D02433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41;p63">
              <a:extLst>
                <a:ext uri="{FF2B5EF4-FFF2-40B4-BE49-F238E27FC236}">
                  <a16:creationId xmlns:a16="http://schemas.microsoft.com/office/drawing/2014/main" id="{383D86F6-A261-B63E-637F-1F2E5D3B8269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DEBD5D68-75B6-A7B0-F679-95B5349B12D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AE91506-5315-22AA-F486-440DB768B19F}"/>
              </a:ext>
            </a:extLst>
          </p:cNvPr>
          <p:cNvCxnSpPr>
            <a:cxnSpLocks/>
            <a:stCxn id="492" idx="6"/>
            <a:endCxn id="287" idx="1"/>
          </p:cNvCxnSpPr>
          <p:nvPr/>
        </p:nvCxnSpPr>
        <p:spPr>
          <a:xfrm flipV="1">
            <a:off x="10244056" y="1914295"/>
            <a:ext cx="231512" cy="593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A753F3D2-764E-327E-D5B1-E3860ED2E491}"/>
              </a:ext>
            </a:extLst>
          </p:cNvPr>
          <p:cNvCxnSpPr>
            <a:cxnSpLocks/>
            <a:stCxn id="161" idx="3"/>
            <a:endCxn id="287" idx="1"/>
          </p:cNvCxnSpPr>
          <p:nvPr/>
        </p:nvCxnSpPr>
        <p:spPr>
          <a:xfrm>
            <a:off x="3653510" y="1914295"/>
            <a:ext cx="6822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Google Shape;6306;p63">
            <a:extLst>
              <a:ext uri="{FF2B5EF4-FFF2-40B4-BE49-F238E27FC236}">
                <a16:creationId xmlns:a16="http://schemas.microsoft.com/office/drawing/2014/main" id="{6F13105C-629E-5888-FCBE-37B422F34C24}"/>
              </a:ext>
            </a:extLst>
          </p:cNvPr>
          <p:cNvSpPr txBox="1"/>
          <p:nvPr/>
        </p:nvSpPr>
        <p:spPr>
          <a:xfrm>
            <a:off x="10265924" y="222586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6306;p63">
            <a:extLst>
              <a:ext uri="{FF2B5EF4-FFF2-40B4-BE49-F238E27FC236}">
                <a16:creationId xmlns:a16="http://schemas.microsoft.com/office/drawing/2014/main" id="{5BA86F6F-CC17-76F1-8E76-14E425D9AFC7}"/>
              </a:ext>
            </a:extLst>
          </p:cNvPr>
          <p:cNvSpPr txBox="1"/>
          <p:nvPr/>
        </p:nvSpPr>
        <p:spPr>
          <a:xfrm>
            <a:off x="10028056" y="139013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8137005-0654-BFAA-C790-D5BB402A99E8}"/>
              </a:ext>
            </a:extLst>
          </p:cNvPr>
          <p:cNvGrpSpPr/>
          <p:nvPr/>
        </p:nvGrpSpPr>
        <p:grpSpPr>
          <a:xfrm>
            <a:off x="10989667" y="866159"/>
            <a:ext cx="286351" cy="504000"/>
            <a:chOff x="1603680" y="1268874"/>
            <a:chExt cx="286351" cy="504000"/>
          </a:xfrm>
        </p:grpSpPr>
        <p:sp>
          <p:nvSpPr>
            <p:cNvPr id="297" name="Google Shape;6241;p63">
              <a:extLst>
                <a:ext uri="{FF2B5EF4-FFF2-40B4-BE49-F238E27FC236}">
                  <a16:creationId xmlns:a16="http://schemas.microsoft.com/office/drawing/2014/main" id="{823A37BB-AC8F-4BBB-1DB9-0BB1702A81EC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241;p63">
              <a:extLst>
                <a:ext uri="{FF2B5EF4-FFF2-40B4-BE49-F238E27FC236}">
                  <a16:creationId xmlns:a16="http://schemas.microsoft.com/office/drawing/2014/main" id="{88182FFE-1AA6-25F1-93D1-2D5D7D60CEF0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13A6E623-B306-9837-9361-74B726015EA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C867431-34E7-3752-ED7E-3EE453CA810D}"/>
              </a:ext>
            </a:extLst>
          </p:cNvPr>
          <p:cNvCxnSpPr>
            <a:cxnSpLocks/>
            <a:stCxn id="287" idx="3"/>
            <a:endCxn id="299" idx="1"/>
          </p:cNvCxnSpPr>
          <p:nvPr/>
        </p:nvCxnSpPr>
        <p:spPr>
          <a:xfrm flipV="1">
            <a:off x="10761919" y="1118159"/>
            <a:ext cx="227748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AC088C1C-6C23-2B90-5A49-28F3F8B3B692}"/>
              </a:ext>
            </a:extLst>
          </p:cNvPr>
          <p:cNvCxnSpPr>
            <a:cxnSpLocks/>
            <a:stCxn id="50" idx="3"/>
            <a:endCxn id="299" idx="1"/>
          </p:cNvCxnSpPr>
          <p:nvPr/>
        </p:nvCxnSpPr>
        <p:spPr>
          <a:xfrm>
            <a:off x="2204495" y="1116081"/>
            <a:ext cx="8785172" cy="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1" name="流程图: 或者 310">
            <a:extLst>
              <a:ext uri="{FF2B5EF4-FFF2-40B4-BE49-F238E27FC236}">
                <a16:creationId xmlns:a16="http://schemas.microsoft.com/office/drawing/2014/main" id="{19C463F6-B81F-BDA6-0296-134DC77C25DD}"/>
              </a:ext>
            </a:extLst>
          </p:cNvPr>
          <p:cNvSpPr/>
          <p:nvPr/>
        </p:nvSpPr>
        <p:spPr>
          <a:xfrm>
            <a:off x="7729680" y="524416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32E8037-680C-7051-F00C-5DAD0C428CFE}"/>
              </a:ext>
            </a:extLst>
          </p:cNvPr>
          <p:cNvCxnSpPr>
            <a:cxnSpLocks/>
            <a:stCxn id="212" idx="3"/>
            <a:endCxn id="311" idx="2"/>
          </p:cNvCxnSpPr>
          <p:nvPr/>
        </p:nvCxnSpPr>
        <p:spPr>
          <a:xfrm>
            <a:off x="7346994" y="5314992"/>
            <a:ext cx="382686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3AD7727-EDB0-9420-C6C3-987F03F68A9F}"/>
              </a:ext>
            </a:extLst>
          </p:cNvPr>
          <p:cNvCxnSpPr>
            <a:cxnSpLocks/>
            <a:stCxn id="246" idx="0"/>
            <a:endCxn id="311" idx="4"/>
          </p:cNvCxnSpPr>
          <p:nvPr/>
        </p:nvCxnSpPr>
        <p:spPr>
          <a:xfrm flipH="1" flipV="1">
            <a:off x="7801680" y="5388162"/>
            <a:ext cx="11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6" name="流程图: 或者 425">
            <a:extLst>
              <a:ext uri="{FF2B5EF4-FFF2-40B4-BE49-F238E27FC236}">
                <a16:creationId xmlns:a16="http://schemas.microsoft.com/office/drawing/2014/main" id="{F416D4F1-6345-26C3-758E-F6FA6675B291}"/>
              </a:ext>
            </a:extLst>
          </p:cNvPr>
          <p:cNvSpPr/>
          <p:nvPr/>
        </p:nvSpPr>
        <p:spPr>
          <a:xfrm>
            <a:off x="8997315" y="319672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59974D70-F63C-68CF-EFE1-0BDBFDDDF904}"/>
              </a:ext>
            </a:extLst>
          </p:cNvPr>
          <p:cNvCxnSpPr>
            <a:cxnSpLocks/>
            <a:stCxn id="260" idx="3"/>
            <a:endCxn id="426" idx="2"/>
          </p:cNvCxnSpPr>
          <p:nvPr/>
        </p:nvCxnSpPr>
        <p:spPr>
          <a:xfrm>
            <a:off x="8565840" y="3267234"/>
            <a:ext cx="431475" cy="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8" name="Google Shape;6306;p63">
            <a:extLst>
              <a:ext uri="{FF2B5EF4-FFF2-40B4-BE49-F238E27FC236}">
                <a16:creationId xmlns:a16="http://schemas.microsoft.com/office/drawing/2014/main" id="{6A98E8E8-07F2-EB26-A847-25882EF1967B}"/>
              </a:ext>
            </a:extLst>
          </p:cNvPr>
          <p:cNvSpPr txBox="1"/>
          <p:nvPr/>
        </p:nvSpPr>
        <p:spPr>
          <a:xfrm>
            <a:off x="7506664" y="606136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6241;p63">
            <a:extLst>
              <a:ext uri="{FF2B5EF4-FFF2-40B4-BE49-F238E27FC236}">
                <a16:creationId xmlns:a16="http://schemas.microsoft.com/office/drawing/2014/main" id="{D6B181FE-185F-83FA-2241-AC4A05081F1B}"/>
              </a:ext>
            </a:extLst>
          </p:cNvPr>
          <p:cNvSpPr/>
          <p:nvPr/>
        </p:nvSpPr>
        <p:spPr>
          <a:xfrm>
            <a:off x="8925705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5" name="直接箭头连接符 474">
            <a:extLst>
              <a:ext uri="{FF2B5EF4-FFF2-40B4-BE49-F238E27FC236}">
                <a16:creationId xmlns:a16="http://schemas.microsoft.com/office/drawing/2014/main" id="{0F79D454-659F-D603-E664-F2908CD22743}"/>
              </a:ext>
            </a:extLst>
          </p:cNvPr>
          <p:cNvCxnSpPr>
            <a:cxnSpLocks/>
            <a:stCxn id="471" idx="0"/>
            <a:endCxn id="426" idx="4"/>
          </p:cNvCxnSpPr>
          <p:nvPr/>
        </p:nvCxnSpPr>
        <p:spPr>
          <a:xfrm flipH="1" flipV="1">
            <a:off x="9069315" y="3340725"/>
            <a:ext cx="390" cy="263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连接符: 肘形 478">
            <a:extLst>
              <a:ext uri="{FF2B5EF4-FFF2-40B4-BE49-F238E27FC236}">
                <a16:creationId xmlns:a16="http://schemas.microsoft.com/office/drawing/2014/main" id="{B9F56BEA-F281-9931-C235-ED1EEA549BC5}"/>
              </a:ext>
            </a:extLst>
          </p:cNvPr>
          <p:cNvCxnSpPr>
            <a:cxnSpLocks/>
            <a:stCxn id="237" idx="3"/>
            <a:endCxn id="471" idx="2"/>
          </p:cNvCxnSpPr>
          <p:nvPr/>
        </p:nvCxnSpPr>
        <p:spPr>
          <a:xfrm flipV="1">
            <a:off x="925095" y="6045421"/>
            <a:ext cx="8144610" cy="313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Google Shape;6306;p63">
            <a:extLst>
              <a:ext uri="{FF2B5EF4-FFF2-40B4-BE49-F238E27FC236}">
                <a16:creationId xmlns:a16="http://schemas.microsoft.com/office/drawing/2014/main" id="{42395685-4B3B-287E-EB08-AA1D992D5CC6}"/>
              </a:ext>
            </a:extLst>
          </p:cNvPr>
          <p:cNvSpPr txBox="1"/>
          <p:nvPr/>
        </p:nvSpPr>
        <p:spPr>
          <a:xfrm>
            <a:off x="8784210" y="615935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流程图: 或者 491">
            <a:extLst>
              <a:ext uri="{FF2B5EF4-FFF2-40B4-BE49-F238E27FC236}">
                <a16:creationId xmlns:a16="http://schemas.microsoft.com/office/drawing/2014/main" id="{F1ADA609-958F-77E7-843E-6D6A4AFFC66E}"/>
              </a:ext>
            </a:extLst>
          </p:cNvPr>
          <p:cNvSpPr/>
          <p:nvPr/>
        </p:nvSpPr>
        <p:spPr>
          <a:xfrm>
            <a:off x="10100056" y="243550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AEEC7BE9-5438-A0A3-53A1-E0AD422CD324}"/>
              </a:ext>
            </a:extLst>
          </p:cNvPr>
          <p:cNvCxnSpPr>
            <a:cxnSpLocks/>
            <a:stCxn id="275" idx="3"/>
            <a:endCxn id="492" idx="2"/>
          </p:cNvCxnSpPr>
          <p:nvPr/>
        </p:nvCxnSpPr>
        <p:spPr>
          <a:xfrm flipV="1">
            <a:off x="9586716" y="2507505"/>
            <a:ext cx="513340" cy="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0" name="Google Shape;6241;p63">
            <a:extLst>
              <a:ext uri="{FF2B5EF4-FFF2-40B4-BE49-F238E27FC236}">
                <a16:creationId xmlns:a16="http://schemas.microsoft.com/office/drawing/2014/main" id="{31FA2678-70C0-4E98-40B5-CDECBB1F34E2}"/>
              </a:ext>
            </a:extLst>
          </p:cNvPr>
          <p:cNvSpPr/>
          <p:nvPr/>
        </p:nvSpPr>
        <p:spPr>
          <a:xfrm>
            <a:off x="10028056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BAE0B5E0-8DE0-F3EC-4805-0C23139C64C0}"/>
              </a:ext>
            </a:extLst>
          </p:cNvPr>
          <p:cNvCxnSpPr>
            <a:cxnSpLocks/>
            <a:stCxn id="510" idx="0"/>
            <a:endCxn id="492" idx="4"/>
          </p:cNvCxnSpPr>
          <p:nvPr/>
        </p:nvCxnSpPr>
        <p:spPr>
          <a:xfrm flipV="1">
            <a:off x="10172056" y="2579505"/>
            <a:ext cx="0" cy="339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连接符: 肘形 522">
            <a:extLst>
              <a:ext uri="{FF2B5EF4-FFF2-40B4-BE49-F238E27FC236}">
                <a16:creationId xmlns:a16="http://schemas.microsoft.com/office/drawing/2014/main" id="{993F98E7-1571-7B95-E870-29F60778C4E7}"/>
              </a:ext>
            </a:extLst>
          </p:cNvPr>
          <p:cNvCxnSpPr>
            <a:cxnSpLocks/>
            <a:stCxn id="237" idx="3"/>
            <a:endCxn id="510" idx="2"/>
          </p:cNvCxnSpPr>
          <p:nvPr/>
        </p:nvCxnSpPr>
        <p:spPr>
          <a:xfrm flipV="1">
            <a:off x="925095" y="6045421"/>
            <a:ext cx="9246961" cy="313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7" name="Google Shape;6306;p63">
            <a:extLst>
              <a:ext uri="{FF2B5EF4-FFF2-40B4-BE49-F238E27FC236}">
                <a16:creationId xmlns:a16="http://schemas.microsoft.com/office/drawing/2014/main" id="{A0E3F7BC-4A72-2B3B-BF5B-A7B74739EE00}"/>
              </a:ext>
            </a:extLst>
          </p:cNvPr>
          <p:cNvSpPr txBox="1"/>
          <p:nvPr/>
        </p:nvSpPr>
        <p:spPr>
          <a:xfrm>
            <a:off x="9929986" y="614070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06;p63">
            <a:extLst>
              <a:ext uri="{FF2B5EF4-FFF2-40B4-BE49-F238E27FC236}">
                <a16:creationId xmlns:a16="http://schemas.microsoft.com/office/drawing/2014/main" id="{47E698BB-B793-B5C1-836D-9B859785AD54}"/>
              </a:ext>
            </a:extLst>
          </p:cNvPr>
          <p:cNvSpPr txBox="1"/>
          <p:nvPr/>
        </p:nvSpPr>
        <p:spPr>
          <a:xfrm>
            <a:off x="260836" y="25795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06;p63">
            <a:extLst>
              <a:ext uri="{FF2B5EF4-FFF2-40B4-BE49-F238E27FC236}">
                <a16:creationId xmlns:a16="http://schemas.microsoft.com/office/drawing/2014/main" id="{2F244514-4251-FD9A-5BC9-99B2B9DA0488}"/>
              </a:ext>
            </a:extLst>
          </p:cNvPr>
          <p:cNvSpPr txBox="1"/>
          <p:nvPr/>
        </p:nvSpPr>
        <p:spPr>
          <a:xfrm>
            <a:off x="1083052" y="276715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256,32,32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F2E354E-8016-2346-977E-2834C55776E7}"/>
              </a:ext>
            </a:extLst>
          </p:cNvPr>
          <p:cNvCxnSpPr>
            <a:cxnSpLocks/>
            <a:stCxn id="15" idx="3"/>
            <a:endCxn id="168" idx="1"/>
          </p:cNvCxnSpPr>
          <p:nvPr/>
        </p:nvCxnSpPr>
        <p:spPr>
          <a:xfrm>
            <a:off x="809753" y="1113072"/>
            <a:ext cx="25306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F2DE5C2-4866-608E-0AAA-BBE4D95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Vision Transformer + Diffusion Model</a:t>
            </a:r>
            <a:r>
              <a:rPr lang="zh-CN" altLang="en-US" sz="3200" dirty="0"/>
              <a:t>：</a:t>
            </a:r>
            <a:r>
              <a:rPr lang="en-US" altLang="zh-CN" sz="3200" dirty="0"/>
              <a:t>32x32</a:t>
            </a:r>
            <a:endParaRPr lang="zh-CN" altLang="en-US" sz="3200" dirty="0"/>
          </a:p>
        </p:txBody>
      </p:sp>
      <p:sp>
        <p:nvSpPr>
          <p:cNvPr id="9" name="Google Shape;6306;p63">
            <a:extLst>
              <a:ext uri="{FF2B5EF4-FFF2-40B4-BE49-F238E27FC236}">
                <a16:creationId xmlns:a16="http://schemas.microsoft.com/office/drawing/2014/main" id="{BA347CD5-2B4D-5685-0C7C-04061BE83300}"/>
              </a:ext>
            </a:extLst>
          </p:cNvPr>
          <p:cNvSpPr txBox="1"/>
          <p:nvPr/>
        </p:nvSpPr>
        <p:spPr>
          <a:xfrm>
            <a:off x="1074713" y="165464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6D047E-C8BC-20BF-9AA5-F59337D0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1" y="2070525"/>
            <a:ext cx="482309" cy="468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9AB1F4-3CFE-F675-008D-5A06E5545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5" y="819279"/>
            <a:ext cx="604658" cy="58758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01F686-69CB-8D5F-8830-9481DFBB2ECB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 flipV="1">
            <a:off x="987140" y="2304499"/>
            <a:ext cx="463541" cy="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C1958B4-E680-3D40-ADBF-828942AD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681" y="1914295"/>
            <a:ext cx="371399" cy="780408"/>
          </a:xfrm>
          <a:prstGeom prst="rect">
            <a:avLst/>
          </a:prstGeom>
        </p:spPr>
      </p:pic>
      <p:sp>
        <p:nvSpPr>
          <p:cNvPr id="40" name="Google Shape;6306;p63">
            <a:extLst>
              <a:ext uri="{FF2B5EF4-FFF2-40B4-BE49-F238E27FC236}">
                <a16:creationId xmlns:a16="http://schemas.microsoft.com/office/drawing/2014/main" id="{A7632DA4-AE5A-FF42-F8A1-B639CE377F57}"/>
              </a:ext>
            </a:extLst>
          </p:cNvPr>
          <p:cNvSpPr txBox="1"/>
          <p:nvPr/>
        </p:nvSpPr>
        <p:spPr>
          <a:xfrm>
            <a:off x="1563798" y="53762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concate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BA243C6-1C45-B819-A74C-29B7A41B79E0}"/>
              </a:ext>
            </a:extLst>
          </p:cNvPr>
          <p:cNvGrpSpPr/>
          <p:nvPr/>
        </p:nvGrpSpPr>
        <p:grpSpPr>
          <a:xfrm>
            <a:off x="1918144" y="864081"/>
            <a:ext cx="286351" cy="504000"/>
            <a:chOff x="1603680" y="1268874"/>
            <a:chExt cx="286351" cy="504000"/>
          </a:xfrm>
        </p:grpSpPr>
        <p:sp>
          <p:nvSpPr>
            <p:cNvPr id="47" name="Google Shape;6241;p63">
              <a:extLst>
                <a:ext uri="{FF2B5EF4-FFF2-40B4-BE49-F238E27FC236}">
                  <a16:creationId xmlns:a16="http://schemas.microsoft.com/office/drawing/2014/main" id="{C8D1E885-9E36-19BC-A6EC-5E75D1526267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6241;p63">
              <a:extLst>
                <a:ext uri="{FF2B5EF4-FFF2-40B4-BE49-F238E27FC236}">
                  <a16:creationId xmlns:a16="http://schemas.microsoft.com/office/drawing/2014/main" id="{A29DCC7A-A343-6D47-4353-625384346B3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C50948B-6FFE-F0EB-DA96-118C20CD8A7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EBFF4715-40F8-B949-22F0-E0A6C8F94B97}"/>
              </a:ext>
            </a:extLst>
          </p:cNvPr>
          <p:cNvCxnSpPr>
            <a:cxnSpLocks/>
            <a:stCxn id="168" idx="3"/>
            <a:endCxn id="50" idx="1"/>
          </p:cNvCxnSpPr>
          <p:nvPr/>
        </p:nvCxnSpPr>
        <p:spPr>
          <a:xfrm>
            <a:off x="1349166" y="1116081"/>
            <a:ext cx="568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连接符: 肘形 450">
            <a:extLst>
              <a:ext uri="{FF2B5EF4-FFF2-40B4-BE49-F238E27FC236}">
                <a16:creationId xmlns:a16="http://schemas.microsoft.com/office/drawing/2014/main" id="{49B9050A-412B-595E-0EA4-51BCEA2BACBD}"/>
              </a:ext>
            </a:extLst>
          </p:cNvPr>
          <p:cNvCxnSpPr>
            <a:cxnSpLocks/>
            <a:stCxn id="24" idx="3"/>
            <a:endCxn id="50" idx="2"/>
          </p:cNvCxnSpPr>
          <p:nvPr/>
        </p:nvCxnSpPr>
        <p:spPr>
          <a:xfrm flipV="1">
            <a:off x="1822080" y="1368081"/>
            <a:ext cx="239240" cy="936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4" name="Google Shape;6306;p63">
            <a:extLst>
              <a:ext uri="{FF2B5EF4-FFF2-40B4-BE49-F238E27FC236}">
                <a16:creationId xmlns:a16="http://schemas.microsoft.com/office/drawing/2014/main" id="{B3280FD1-FB72-34A0-4916-5FDA9FDE657B}"/>
              </a:ext>
            </a:extLst>
          </p:cNvPr>
          <p:cNvSpPr txBox="1"/>
          <p:nvPr/>
        </p:nvSpPr>
        <p:spPr>
          <a:xfrm>
            <a:off x="1934101" y="140984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320,32,32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6306;p63">
            <a:extLst>
              <a:ext uri="{FF2B5EF4-FFF2-40B4-BE49-F238E27FC236}">
                <a16:creationId xmlns:a16="http://schemas.microsoft.com/office/drawing/2014/main" id="{9C746ED1-F3C9-C328-6DC0-D22AFCC0EE51}"/>
              </a:ext>
            </a:extLst>
          </p:cNvPr>
          <p:cNvSpPr txBox="1"/>
          <p:nvPr/>
        </p:nvSpPr>
        <p:spPr>
          <a:xfrm>
            <a:off x="10626539" y="4901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6306;p63">
            <a:extLst>
              <a:ext uri="{FF2B5EF4-FFF2-40B4-BE49-F238E27FC236}">
                <a16:creationId xmlns:a16="http://schemas.microsoft.com/office/drawing/2014/main" id="{463A7220-DE9A-0F2A-E667-01B016E85E3F}"/>
              </a:ext>
            </a:extLst>
          </p:cNvPr>
          <p:cNvSpPr txBox="1"/>
          <p:nvPr/>
        </p:nvSpPr>
        <p:spPr>
          <a:xfrm>
            <a:off x="11146177" y="14247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文本框 456">
            <a:extLst>
              <a:ext uri="{FF2B5EF4-FFF2-40B4-BE49-F238E27FC236}">
                <a16:creationId xmlns:a16="http://schemas.microsoft.com/office/drawing/2014/main" id="{D048E22C-8767-A4C0-85EB-5A001CE73D70}"/>
              </a:ext>
            </a:extLst>
          </p:cNvPr>
          <p:cNvSpPr txBox="1"/>
          <p:nvPr/>
        </p:nvSpPr>
        <p:spPr>
          <a:xfrm>
            <a:off x="2684441" y="551208"/>
            <a:ext cx="7609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改进</a:t>
            </a:r>
            <a:r>
              <a:rPr lang="en-US" altLang="zh-CN" sz="1600" dirty="0"/>
              <a:t>1 </a:t>
            </a:r>
            <a:r>
              <a:rPr lang="zh-CN" altLang="en-US" sz="1600" dirty="0"/>
              <a:t>尝试将轮廓与原图片</a:t>
            </a:r>
            <a:r>
              <a:rPr lang="en-US" altLang="zh-CN" sz="1600" dirty="0" err="1"/>
              <a:t>concate</a:t>
            </a:r>
            <a:r>
              <a:rPr lang="zh-CN" altLang="en-US" sz="1600" dirty="0"/>
              <a:t>后再带入</a:t>
            </a:r>
            <a:r>
              <a:rPr lang="en-US" altLang="zh-CN" sz="1600" dirty="0" err="1"/>
              <a:t>Unet</a:t>
            </a:r>
            <a:r>
              <a:rPr lang="zh-CN" altLang="en-US" sz="1600" dirty="0"/>
              <a:t>，发现效果较好</a:t>
            </a:r>
            <a:endParaRPr lang="en-US" altLang="zh-CN" sz="1600" dirty="0"/>
          </a:p>
          <a:p>
            <a:r>
              <a:rPr lang="zh-CN" altLang="en-US" sz="1600" dirty="0"/>
              <a:t>改进</a:t>
            </a:r>
            <a:r>
              <a:rPr lang="en-US" altLang="zh-CN" sz="1600" dirty="0"/>
              <a:t>2 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Unet</a:t>
            </a:r>
            <a:r>
              <a:rPr lang="zh-CN" altLang="en-US" sz="1600" dirty="0"/>
              <a:t>编码阶段也加入了噪声时间信息后，色彩效果得到提升</a:t>
            </a:r>
          </a:p>
        </p:txBody>
      </p:sp>
      <p:sp>
        <p:nvSpPr>
          <p:cNvPr id="8" name="流程图: 或者 7">
            <a:extLst>
              <a:ext uri="{FF2B5EF4-FFF2-40B4-BE49-F238E27FC236}">
                <a16:creationId xmlns:a16="http://schemas.microsoft.com/office/drawing/2014/main" id="{C9AA56A5-1F39-4ED8-DCD6-86B7036DE8D2}"/>
              </a:ext>
            </a:extLst>
          </p:cNvPr>
          <p:cNvSpPr/>
          <p:nvPr/>
        </p:nvSpPr>
        <p:spPr>
          <a:xfrm>
            <a:off x="4052286" y="2438719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42522F0-A700-D104-451D-41B1A457AFF4}"/>
              </a:ext>
            </a:extLst>
          </p:cNvPr>
          <p:cNvCxnSpPr>
            <a:cxnSpLocks/>
            <a:stCxn id="8" idx="6"/>
            <a:endCxn id="173" idx="1"/>
          </p:cNvCxnSpPr>
          <p:nvPr/>
        </p:nvCxnSpPr>
        <p:spPr>
          <a:xfrm>
            <a:off x="4196286" y="2510719"/>
            <a:ext cx="251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50183A3-F6DE-C5AA-CE96-08094CDCB5B4}"/>
              </a:ext>
            </a:extLst>
          </p:cNvPr>
          <p:cNvCxnSpPr>
            <a:cxnSpLocks/>
            <a:stCxn id="26" idx="0"/>
            <a:endCxn id="8" idx="4"/>
          </p:cNvCxnSpPr>
          <p:nvPr/>
        </p:nvCxnSpPr>
        <p:spPr>
          <a:xfrm flipV="1">
            <a:off x="4124286" y="2582719"/>
            <a:ext cx="0" cy="340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6241;p63">
            <a:extLst>
              <a:ext uri="{FF2B5EF4-FFF2-40B4-BE49-F238E27FC236}">
                <a16:creationId xmlns:a16="http://schemas.microsoft.com/office/drawing/2014/main" id="{E30B17EE-F4B7-CEBF-440C-0C738888E1B7}"/>
              </a:ext>
            </a:extLst>
          </p:cNvPr>
          <p:cNvSpPr/>
          <p:nvPr/>
        </p:nvSpPr>
        <p:spPr>
          <a:xfrm>
            <a:off x="3980286" y="5988966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F6E5553-67B5-7340-B4EC-ED0356BF47FD}"/>
              </a:ext>
            </a:extLst>
          </p:cNvPr>
          <p:cNvCxnSpPr>
            <a:cxnSpLocks/>
            <a:stCxn id="237" idx="3"/>
            <a:endCxn id="26" idx="2"/>
          </p:cNvCxnSpPr>
          <p:nvPr/>
        </p:nvCxnSpPr>
        <p:spPr>
          <a:xfrm flipV="1">
            <a:off x="925095" y="6060966"/>
            <a:ext cx="3199191" cy="2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流程图: 或者 32">
            <a:extLst>
              <a:ext uri="{FF2B5EF4-FFF2-40B4-BE49-F238E27FC236}">
                <a16:creationId xmlns:a16="http://schemas.microsoft.com/office/drawing/2014/main" id="{CDB7FDEB-7033-15EB-AFB9-5E690B538F14}"/>
              </a:ext>
            </a:extLst>
          </p:cNvPr>
          <p:cNvSpPr/>
          <p:nvPr/>
        </p:nvSpPr>
        <p:spPr>
          <a:xfrm>
            <a:off x="5008054" y="320389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2D885E9-2A9E-5C6C-CBD7-AA0359662A64}"/>
              </a:ext>
            </a:extLst>
          </p:cNvPr>
          <p:cNvCxnSpPr>
            <a:cxnSpLocks/>
            <a:stCxn id="33" idx="6"/>
            <a:endCxn id="179" idx="1"/>
          </p:cNvCxnSpPr>
          <p:nvPr/>
        </p:nvCxnSpPr>
        <p:spPr>
          <a:xfrm flipV="1">
            <a:off x="5152054" y="3264661"/>
            <a:ext cx="262277" cy="1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2F32336-2ED2-7540-0249-93EB3F54B763}"/>
              </a:ext>
            </a:extLst>
          </p:cNvPr>
          <p:cNvCxnSpPr>
            <a:cxnSpLocks/>
            <a:stCxn id="55" idx="0"/>
            <a:endCxn id="33" idx="4"/>
          </p:cNvCxnSpPr>
          <p:nvPr/>
        </p:nvCxnSpPr>
        <p:spPr>
          <a:xfrm flipV="1">
            <a:off x="5067019" y="3347895"/>
            <a:ext cx="13035" cy="263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Google Shape;6241;p63">
            <a:extLst>
              <a:ext uri="{FF2B5EF4-FFF2-40B4-BE49-F238E27FC236}">
                <a16:creationId xmlns:a16="http://schemas.microsoft.com/office/drawing/2014/main" id="{587EA66F-47E3-7A8B-FCDA-8053DB239332}"/>
              </a:ext>
            </a:extLst>
          </p:cNvPr>
          <p:cNvSpPr/>
          <p:nvPr/>
        </p:nvSpPr>
        <p:spPr>
          <a:xfrm>
            <a:off x="4923019" y="5978227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BA4E7C7-3E38-88CD-8EB4-350592BD13EE}"/>
              </a:ext>
            </a:extLst>
          </p:cNvPr>
          <p:cNvCxnSpPr>
            <a:cxnSpLocks/>
            <a:stCxn id="237" idx="3"/>
            <a:endCxn id="55" idx="2"/>
          </p:cNvCxnSpPr>
          <p:nvPr/>
        </p:nvCxnSpPr>
        <p:spPr>
          <a:xfrm flipV="1">
            <a:off x="925095" y="6050227"/>
            <a:ext cx="4141924" cy="308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流程图: 或者 62">
            <a:extLst>
              <a:ext uri="{FF2B5EF4-FFF2-40B4-BE49-F238E27FC236}">
                <a16:creationId xmlns:a16="http://schemas.microsoft.com/office/drawing/2014/main" id="{8CEE711C-122D-DF30-40CC-E31AF11CE453}"/>
              </a:ext>
            </a:extLst>
          </p:cNvPr>
          <p:cNvSpPr/>
          <p:nvPr/>
        </p:nvSpPr>
        <p:spPr>
          <a:xfrm>
            <a:off x="6095939" y="524770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9" name="直接箭头连接符 448">
            <a:extLst>
              <a:ext uri="{FF2B5EF4-FFF2-40B4-BE49-F238E27FC236}">
                <a16:creationId xmlns:a16="http://schemas.microsoft.com/office/drawing/2014/main" id="{8C86BED5-B2B2-FAD9-25F3-A4525DBE5E85}"/>
              </a:ext>
            </a:extLst>
          </p:cNvPr>
          <p:cNvCxnSpPr>
            <a:cxnSpLocks/>
            <a:stCxn id="63" idx="6"/>
            <a:endCxn id="68" idx="1"/>
          </p:cNvCxnSpPr>
          <p:nvPr/>
        </p:nvCxnSpPr>
        <p:spPr>
          <a:xfrm flipV="1">
            <a:off x="6239939" y="5317129"/>
            <a:ext cx="150334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" name="Google Shape;6306;p63">
            <a:extLst>
              <a:ext uri="{FF2B5EF4-FFF2-40B4-BE49-F238E27FC236}">
                <a16:creationId xmlns:a16="http://schemas.microsoft.com/office/drawing/2014/main" id="{E6D09EC7-90AA-D2B6-D285-30C060BCA839}"/>
              </a:ext>
            </a:extLst>
          </p:cNvPr>
          <p:cNvSpPr txBox="1"/>
          <p:nvPr/>
        </p:nvSpPr>
        <p:spPr>
          <a:xfrm>
            <a:off x="5023253" y="597611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timedown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6306;p63">
            <a:extLst>
              <a:ext uri="{FF2B5EF4-FFF2-40B4-BE49-F238E27FC236}">
                <a16:creationId xmlns:a16="http://schemas.microsoft.com/office/drawing/2014/main" id="{547F559B-822C-CB04-075D-0868BB4FBCAB}"/>
              </a:ext>
            </a:extLst>
          </p:cNvPr>
          <p:cNvSpPr txBox="1"/>
          <p:nvPr/>
        </p:nvSpPr>
        <p:spPr>
          <a:xfrm>
            <a:off x="4052286" y="596125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timedown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6241;p63">
            <a:extLst>
              <a:ext uri="{FF2B5EF4-FFF2-40B4-BE49-F238E27FC236}">
                <a16:creationId xmlns:a16="http://schemas.microsoft.com/office/drawing/2014/main" id="{9E9034D0-ED6B-F447-71F2-70E9CE904733}"/>
              </a:ext>
            </a:extLst>
          </p:cNvPr>
          <p:cNvSpPr/>
          <p:nvPr/>
        </p:nvSpPr>
        <p:spPr>
          <a:xfrm>
            <a:off x="6023768" y="5979134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3" name="直接箭头连接符 462">
            <a:extLst>
              <a:ext uri="{FF2B5EF4-FFF2-40B4-BE49-F238E27FC236}">
                <a16:creationId xmlns:a16="http://schemas.microsoft.com/office/drawing/2014/main" id="{08235781-AD6A-7196-7C72-79C8A27CC710}"/>
              </a:ext>
            </a:extLst>
          </p:cNvPr>
          <p:cNvCxnSpPr>
            <a:cxnSpLocks/>
            <a:stCxn id="462" idx="0"/>
            <a:endCxn id="63" idx="4"/>
          </p:cNvCxnSpPr>
          <p:nvPr/>
        </p:nvCxnSpPr>
        <p:spPr>
          <a:xfrm flipV="1">
            <a:off x="6167768" y="5391702"/>
            <a:ext cx="171" cy="58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连接符: 肘形 471">
            <a:extLst>
              <a:ext uri="{FF2B5EF4-FFF2-40B4-BE49-F238E27FC236}">
                <a16:creationId xmlns:a16="http://schemas.microsoft.com/office/drawing/2014/main" id="{00D47CD1-DEF4-6BAB-3935-52E3005D870A}"/>
              </a:ext>
            </a:extLst>
          </p:cNvPr>
          <p:cNvCxnSpPr>
            <a:cxnSpLocks/>
            <a:stCxn id="237" idx="3"/>
            <a:endCxn id="462" idx="2"/>
          </p:cNvCxnSpPr>
          <p:nvPr/>
        </p:nvCxnSpPr>
        <p:spPr>
          <a:xfrm flipV="1">
            <a:off x="925095" y="6051134"/>
            <a:ext cx="5242673" cy="307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" name="Google Shape;6306;p63">
            <a:extLst>
              <a:ext uri="{FF2B5EF4-FFF2-40B4-BE49-F238E27FC236}">
                <a16:creationId xmlns:a16="http://schemas.microsoft.com/office/drawing/2014/main" id="{771310BA-C7DE-CB8B-8223-8D17EE91D98C}"/>
              </a:ext>
            </a:extLst>
          </p:cNvPr>
          <p:cNvSpPr txBox="1"/>
          <p:nvPr/>
        </p:nvSpPr>
        <p:spPr>
          <a:xfrm>
            <a:off x="6159970" y="597611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timedown</a:t>
            </a:r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图片 481">
            <a:extLst>
              <a:ext uri="{FF2B5EF4-FFF2-40B4-BE49-F238E27FC236}">
                <a16:creationId xmlns:a16="http://schemas.microsoft.com/office/drawing/2014/main" id="{C322CC4F-D978-BBFE-C971-58CDF39DD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2" y="3287929"/>
            <a:ext cx="3007701" cy="1503851"/>
          </a:xfrm>
          <a:prstGeom prst="rect">
            <a:avLst/>
          </a:prstGeom>
        </p:spPr>
      </p:pic>
      <p:sp>
        <p:nvSpPr>
          <p:cNvPr id="483" name="Google Shape;6306;p63">
            <a:extLst>
              <a:ext uri="{FF2B5EF4-FFF2-40B4-BE49-F238E27FC236}">
                <a16:creationId xmlns:a16="http://schemas.microsoft.com/office/drawing/2014/main" id="{0060AD49-F78C-050B-BBC7-C538F63109DA}"/>
              </a:ext>
            </a:extLst>
          </p:cNvPr>
          <p:cNvSpPr txBox="1"/>
          <p:nvPr/>
        </p:nvSpPr>
        <p:spPr>
          <a:xfrm>
            <a:off x="5937054" y="56414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73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06;p63">
            <a:extLst>
              <a:ext uri="{FF2B5EF4-FFF2-40B4-BE49-F238E27FC236}">
                <a16:creationId xmlns:a16="http://schemas.microsoft.com/office/drawing/2014/main" id="{17C8924A-F058-FA99-DCF6-C62679EC821F}"/>
              </a:ext>
            </a:extLst>
          </p:cNvPr>
          <p:cNvSpPr txBox="1"/>
          <p:nvPr/>
        </p:nvSpPr>
        <p:spPr>
          <a:xfrm>
            <a:off x="676403" y="51682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 conv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306;p63">
            <a:extLst>
              <a:ext uri="{FF2B5EF4-FFF2-40B4-BE49-F238E27FC236}">
                <a16:creationId xmlns:a16="http://schemas.microsoft.com/office/drawing/2014/main" id="{00A093AD-0423-610C-40C9-2452295279FF}"/>
              </a:ext>
            </a:extLst>
          </p:cNvPr>
          <p:cNvSpPr txBox="1"/>
          <p:nvPr/>
        </p:nvSpPr>
        <p:spPr>
          <a:xfrm>
            <a:off x="-66610" y="14247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6306;p63">
            <a:extLst>
              <a:ext uri="{FF2B5EF4-FFF2-40B4-BE49-F238E27FC236}">
                <a16:creationId xmlns:a16="http://schemas.microsoft.com/office/drawing/2014/main" id="{FF9CF492-D513-D2C3-FFA2-90490AB9A501}"/>
              </a:ext>
            </a:extLst>
          </p:cNvPr>
          <p:cNvSpPr txBox="1"/>
          <p:nvPr/>
        </p:nvSpPr>
        <p:spPr>
          <a:xfrm>
            <a:off x="2409844" y="133622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1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6306;p63">
            <a:extLst>
              <a:ext uri="{FF2B5EF4-FFF2-40B4-BE49-F238E27FC236}">
                <a16:creationId xmlns:a16="http://schemas.microsoft.com/office/drawing/2014/main" id="{4578D711-B72B-3ABE-43B4-02E06B8929CE}"/>
              </a:ext>
            </a:extLst>
          </p:cNvPr>
          <p:cNvSpPr txBox="1"/>
          <p:nvPr/>
        </p:nvSpPr>
        <p:spPr>
          <a:xfrm>
            <a:off x="3479612" y="203226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D7BAC68-A726-5C68-56AD-B8C6DCA7050B}"/>
              </a:ext>
            </a:extLst>
          </p:cNvPr>
          <p:cNvCxnSpPr>
            <a:cxnSpLocks/>
            <a:stCxn id="50" idx="3"/>
            <a:endCxn id="161" idx="1"/>
          </p:cNvCxnSpPr>
          <p:nvPr/>
        </p:nvCxnSpPr>
        <p:spPr>
          <a:xfrm>
            <a:off x="2204495" y="1116081"/>
            <a:ext cx="705464" cy="798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057A232B-AD71-BEC9-D349-19EA5D3CFB2C}"/>
              </a:ext>
            </a:extLst>
          </p:cNvPr>
          <p:cNvCxnSpPr>
            <a:cxnSpLocks/>
            <a:stCxn id="161" idx="3"/>
            <a:endCxn id="65" idx="2"/>
          </p:cNvCxnSpPr>
          <p:nvPr/>
        </p:nvCxnSpPr>
        <p:spPr>
          <a:xfrm>
            <a:off x="3196310" y="1914295"/>
            <a:ext cx="375079" cy="5939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Google Shape;6306;p63">
            <a:extLst>
              <a:ext uri="{FF2B5EF4-FFF2-40B4-BE49-F238E27FC236}">
                <a16:creationId xmlns:a16="http://schemas.microsoft.com/office/drawing/2014/main" id="{EE86E05F-997F-AE49-D749-6119D949E021}"/>
              </a:ext>
            </a:extLst>
          </p:cNvPr>
          <p:cNvSpPr txBox="1"/>
          <p:nvPr/>
        </p:nvSpPr>
        <p:spPr>
          <a:xfrm>
            <a:off x="4438667" y="269764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D6CDD085-D8F7-C598-5D41-94AFF5F0CC29}"/>
              </a:ext>
            </a:extLst>
          </p:cNvPr>
          <p:cNvCxnSpPr>
            <a:cxnSpLocks/>
            <a:stCxn id="173" idx="3"/>
            <a:endCxn id="480" idx="2"/>
          </p:cNvCxnSpPr>
          <p:nvPr/>
        </p:nvCxnSpPr>
        <p:spPr>
          <a:xfrm>
            <a:off x="4113470" y="2510719"/>
            <a:ext cx="383370" cy="7536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450BBBCB-A834-DA9F-935D-F6E5024DE928}"/>
              </a:ext>
            </a:extLst>
          </p:cNvPr>
          <p:cNvCxnSpPr>
            <a:cxnSpLocks/>
            <a:stCxn id="8" idx="3"/>
            <a:endCxn id="452" idx="2"/>
          </p:cNvCxnSpPr>
          <p:nvPr/>
        </p:nvCxnSpPr>
        <p:spPr>
          <a:xfrm>
            <a:off x="6063293" y="4093442"/>
            <a:ext cx="308102" cy="1222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Google Shape;6241;p63">
            <a:extLst>
              <a:ext uri="{FF2B5EF4-FFF2-40B4-BE49-F238E27FC236}">
                <a16:creationId xmlns:a16="http://schemas.microsoft.com/office/drawing/2014/main" id="{A1370467-D20A-5F50-A73C-138371CEC6B1}"/>
              </a:ext>
            </a:extLst>
          </p:cNvPr>
          <p:cNvSpPr/>
          <p:nvPr/>
        </p:nvSpPr>
        <p:spPr>
          <a:xfrm>
            <a:off x="6645496" y="5065129"/>
            <a:ext cx="82829" cy="50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6306;p63">
            <a:extLst>
              <a:ext uri="{FF2B5EF4-FFF2-40B4-BE49-F238E27FC236}">
                <a16:creationId xmlns:a16="http://schemas.microsoft.com/office/drawing/2014/main" id="{F6B1B6D3-A324-BD99-9AA3-C563416319D7}"/>
              </a:ext>
            </a:extLst>
          </p:cNvPr>
          <p:cNvSpPr txBox="1"/>
          <p:nvPr/>
        </p:nvSpPr>
        <p:spPr>
          <a:xfrm>
            <a:off x="608418" y="138416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64,64,64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6306;p63">
            <a:extLst>
              <a:ext uri="{FF2B5EF4-FFF2-40B4-BE49-F238E27FC236}">
                <a16:creationId xmlns:a16="http://schemas.microsoft.com/office/drawing/2014/main" id="{B061251B-4A96-3460-4B03-43048F13438B}"/>
              </a:ext>
            </a:extLst>
          </p:cNvPr>
          <p:cNvSpPr txBox="1"/>
          <p:nvPr/>
        </p:nvSpPr>
        <p:spPr>
          <a:xfrm>
            <a:off x="2370105" y="230753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algn="ctr">
              <a:defRPr sz="1050">
                <a:solidFill>
                  <a:srgbClr val="434343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altLang="zh-CN" dirty="0">
                <a:sym typeface="Roboto"/>
              </a:rPr>
              <a:t>64,32,32</a:t>
            </a:r>
            <a:endParaRPr dirty="0">
              <a:sym typeface="Roboto"/>
            </a:endParaRPr>
          </a:p>
        </p:txBody>
      </p:sp>
      <p:sp>
        <p:nvSpPr>
          <p:cNvPr id="74" name="Google Shape;6306;p63">
            <a:extLst>
              <a:ext uri="{FF2B5EF4-FFF2-40B4-BE49-F238E27FC236}">
                <a16:creationId xmlns:a16="http://schemas.microsoft.com/office/drawing/2014/main" id="{347DC39D-F12D-9B29-F5A2-2D6F9DD47B2D}"/>
              </a:ext>
            </a:extLst>
          </p:cNvPr>
          <p:cNvSpPr txBox="1"/>
          <p:nvPr/>
        </p:nvSpPr>
        <p:spPr>
          <a:xfrm>
            <a:off x="3518318" y="285217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6306;p63">
            <a:extLst>
              <a:ext uri="{FF2B5EF4-FFF2-40B4-BE49-F238E27FC236}">
                <a16:creationId xmlns:a16="http://schemas.microsoft.com/office/drawing/2014/main" id="{90BA02A6-18EB-8D0D-E833-78DE3F972ACA}"/>
              </a:ext>
            </a:extLst>
          </p:cNvPr>
          <p:cNvSpPr txBox="1"/>
          <p:nvPr/>
        </p:nvSpPr>
        <p:spPr>
          <a:xfrm>
            <a:off x="4367979" y="3565218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6306;p63">
            <a:extLst>
              <a:ext uri="{FF2B5EF4-FFF2-40B4-BE49-F238E27FC236}">
                <a16:creationId xmlns:a16="http://schemas.microsoft.com/office/drawing/2014/main" id="{4D2D1F5B-A548-B03D-4F8E-4B0805B38F60}"/>
              </a:ext>
            </a:extLst>
          </p:cNvPr>
          <p:cNvSpPr txBox="1"/>
          <p:nvPr/>
        </p:nvSpPr>
        <p:spPr>
          <a:xfrm>
            <a:off x="6114219" y="560345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1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6306;p63">
            <a:extLst>
              <a:ext uri="{FF2B5EF4-FFF2-40B4-BE49-F238E27FC236}">
                <a16:creationId xmlns:a16="http://schemas.microsoft.com/office/drawing/2014/main" id="{123D408F-6542-338C-659F-A9F3BE3743D3}"/>
              </a:ext>
            </a:extLst>
          </p:cNvPr>
          <p:cNvSpPr txBox="1"/>
          <p:nvPr/>
        </p:nvSpPr>
        <p:spPr>
          <a:xfrm>
            <a:off x="6224300" y="487092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D023B39-2765-2E18-3405-AD5419AD0DDA}"/>
              </a:ext>
            </a:extLst>
          </p:cNvPr>
          <p:cNvCxnSpPr>
            <a:cxnSpLocks/>
            <a:stCxn id="68" idx="3"/>
            <a:endCxn id="212" idx="1"/>
          </p:cNvCxnSpPr>
          <p:nvPr/>
        </p:nvCxnSpPr>
        <p:spPr>
          <a:xfrm flipV="1">
            <a:off x="6728325" y="5314992"/>
            <a:ext cx="239198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6306;p63">
            <a:extLst>
              <a:ext uri="{FF2B5EF4-FFF2-40B4-BE49-F238E27FC236}">
                <a16:creationId xmlns:a16="http://schemas.microsoft.com/office/drawing/2014/main" id="{D9215F11-3530-60DA-4407-84687CCFE40A}"/>
              </a:ext>
            </a:extLst>
          </p:cNvPr>
          <p:cNvSpPr txBox="1"/>
          <p:nvPr/>
        </p:nvSpPr>
        <p:spPr>
          <a:xfrm>
            <a:off x="6587069" y="478977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up0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6306;p63">
            <a:extLst>
              <a:ext uri="{FF2B5EF4-FFF2-40B4-BE49-F238E27FC236}">
                <a16:creationId xmlns:a16="http://schemas.microsoft.com/office/drawing/2014/main" id="{7E28AECB-CE45-FA25-4BFF-1A9E2AED9582}"/>
              </a:ext>
            </a:extLst>
          </p:cNvPr>
          <p:cNvSpPr txBox="1"/>
          <p:nvPr/>
        </p:nvSpPr>
        <p:spPr>
          <a:xfrm>
            <a:off x="6558431" y="560808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7FE25540-0004-E817-CE9C-809333518B7B}"/>
              </a:ext>
            </a:extLst>
          </p:cNvPr>
          <p:cNvCxnSpPr>
            <a:cxnSpLocks/>
            <a:stCxn id="311" idx="6"/>
            <a:endCxn id="27" idx="1"/>
          </p:cNvCxnSpPr>
          <p:nvPr/>
        </p:nvCxnSpPr>
        <p:spPr>
          <a:xfrm flipV="1">
            <a:off x="7608805" y="4078031"/>
            <a:ext cx="277677" cy="12381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6EDB5B3-98ED-F5B7-7C75-4914A1C0934F}"/>
              </a:ext>
            </a:extLst>
          </p:cNvPr>
          <p:cNvGrpSpPr/>
          <p:nvPr/>
        </p:nvGrpSpPr>
        <p:grpSpPr>
          <a:xfrm>
            <a:off x="2909959" y="1662295"/>
            <a:ext cx="286351" cy="504000"/>
            <a:chOff x="1603680" y="1268874"/>
            <a:chExt cx="286351" cy="504000"/>
          </a:xfrm>
        </p:grpSpPr>
        <p:sp>
          <p:nvSpPr>
            <p:cNvPr id="159" name="Google Shape;6241;p63">
              <a:extLst>
                <a:ext uri="{FF2B5EF4-FFF2-40B4-BE49-F238E27FC236}">
                  <a16:creationId xmlns:a16="http://schemas.microsoft.com/office/drawing/2014/main" id="{0E10E6D8-A467-DFE1-E5BB-8B48D49851D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241;p63">
              <a:extLst>
                <a:ext uri="{FF2B5EF4-FFF2-40B4-BE49-F238E27FC236}">
                  <a16:creationId xmlns:a16="http://schemas.microsoft.com/office/drawing/2014/main" id="{0A957A55-37C6-71E9-240C-93CAFFC4FD55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DE58AE6-D16B-4DC2-E1E8-60D53651F3F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6BDD66-9CA1-CD8C-9D68-42A1C6DD4A17}"/>
              </a:ext>
            </a:extLst>
          </p:cNvPr>
          <p:cNvGrpSpPr/>
          <p:nvPr/>
        </p:nvGrpSpPr>
        <p:grpSpPr>
          <a:xfrm>
            <a:off x="1062815" y="864081"/>
            <a:ext cx="286351" cy="504000"/>
            <a:chOff x="1603680" y="1268874"/>
            <a:chExt cx="286351" cy="504000"/>
          </a:xfrm>
        </p:grpSpPr>
        <p:sp>
          <p:nvSpPr>
            <p:cNvPr id="166" name="Google Shape;6241;p63">
              <a:extLst>
                <a:ext uri="{FF2B5EF4-FFF2-40B4-BE49-F238E27FC236}">
                  <a16:creationId xmlns:a16="http://schemas.microsoft.com/office/drawing/2014/main" id="{FFBF42D8-FC4A-C31D-6704-DBAF2BDF572E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241;p63">
              <a:extLst>
                <a:ext uri="{FF2B5EF4-FFF2-40B4-BE49-F238E27FC236}">
                  <a16:creationId xmlns:a16="http://schemas.microsoft.com/office/drawing/2014/main" id="{A0508781-1F3C-2348-9539-AB773BC80712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64C6078-A0AF-2076-AC0C-FF1528D8C3A1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E502E4F-CD09-DA00-618C-0986A58560A6}"/>
              </a:ext>
            </a:extLst>
          </p:cNvPr>
          <p:cNvGrpSpPr/>
          <p:nvPr/>
        </p:nvGrpSpPr>
        <p:grpSpPr>
          <a:xfrm>
            <a:off x="3827119" y="2258719"/>
            <a:ext cx="286351" cy="504000"/>
            <a:chOff x="1603680" y="1268874"/>
            <a:chExt cx="286351" cy="504000"/>
          </a:xfrm>
        </p:grpSpPr>
        <p:sp>
          <p:nvSpPr>
            <p:cNvPr id="171" name="Google Shape;6241;p63">
              <a:extLst>
                <a:ext uri="{FF2B5EF4-FFF2-40B4-BE49-F238E27FC236}">
                  <a16:creationId xmlns:a16="http://schemas.microsoft.com/office/drawing/2014/main" id="{B9D7205E-9883-70C5-B01C-E0AB77E1E36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6241;p63">
              <a:extLst>
                <a:ext uri="{FF2B5EF4-FFF2-40B4-BE49-F238E27FC236}">
                  <a16:creationId xmlns:a16="http://schemas.microsoft.com/office/drawing/2014/main" id="{F46583CF-B8E1-BF40-EF22-EBCE0E98161A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BB6FCFD8-051C-22B5-3856-8659FC2CDA7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AF3BAA2-BEBE-28CE-A8AB-28998054A21A}"/>
              </a:ext>
            </a:extLst>
          </p:cNvPr>
          <p:cNvGrpSpPr/>
          <p:nvPr/>
        </p:nvGrpSpPr>
        <p:grpSpPr>
          <a:xfrm>
            <a:off x="4759985" y="3012661"/>
            <a:ext cx="286351" cy="504000"/>
            <a:chOff x="1603680" y="1268874"/>
            <a:chExt cx="286351" cy="504000"/>
          </a:xfrm>
        </p:grpSpPr>
        <p:sp>
          <p:nvSpPr>
            <p:cNvPr id="177" name="Google Shape;6241;p63">
              <a:extLst>
                <a:ext uri="{FF2B5EF4-FFF2-40B4-BE49-F238E27FC236}">
                  <a16:creationId xmlns:a16="http://schemas.microsoft.com/office/drawing/2014/main" id="{78EBF2A5-47B1-6165-DA05-89BD7593923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6241;p63">
              <a:extLst>
                <a:ext uri="{FF2B5EF4-FFF2-40B4-BE49-F238E27FC236}">
                  <a16:creationId xmlns:a16="http://schemas.microsoft.com/office/drawing/2014/main" id="{01A0C47C-7701-F57B-32E1-F008D0E99C4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DB8CAA0-A5BA-1A2B-8E54-77806E18938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91EFCEA-FCC3-C6F3-C891-6ABB39107FE4}"/>
              </a:ext>
            </a:extLst>
          </p:cNvPr>
          <p:cNvGrpSpPr/>
          <p:nvPr/>
        </p:nvGrpSpPr>
        <p:grpSpPr>
          <a:xfrm>
            <a:off x="6967523" y="5062992"/>
            <a:ext cx="286351" cy="504000"/>
            <a:chOff x="1603680" y="1268874"/>
            <a:chExt cx="286351" cy="504000"/>
          </a:xfrm>
        </p:grpSpPr>
        <p:sp>
          <p:nvSpPr>
            <p:cNvPr id="210" name="Google Shape;6241;p63">
              <a:extLst>
                <a:ext uri="{FF2B5EF4-FFF2-40B4-BE49-F238E27FC236}">
                  <a16:creationId xmlns:a16="http://schemas.microsoft.com/office/drawing/2014/main" id="{97856E07-D70A-F9D5-8177-474CBE46B631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6241;p63">
              <a:extLst>
                <a:ext uri="{FF2B5EF4-FFF2-40B4-BE49-F238E27FC236}">
                  <a16:creationId xmlns:a16="http://schemas.microsoft.com/office/drawing/2014/main" id="{296AC2F9-0B72-C27B-3D4E-462B4335C3EC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A582DCC0-60F7-D17D-2019-C2132018901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7" name="矩形 236">
            <a:extLst>
              <a:ext uri="{FF2B5EF4-FFF2-40B4-BE49-F238E27FC236}">
                <a16:creationId xmlns:a16="http://schemas.microsoft.com/office/drawing/2014/main" id="{26147D14-176C-ED63-41D5-369E7DE3EBBF}"/>
              </a:ext>
            </a:extLst>
          </p:cNvPr>
          <p:cNvSpPr/>
          <p:nvPr/>
        </p:nvSpPr>
        <p:spPr>
          <a:xfrm>
            <a:off x="2332503" y="6538600"/>
            <a:ext cx="720000" cy="227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time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46" name="Google Shape;6241;p63">
            <a:extLst>
              <a:ext uri="{FF2B5EF4-FFF2-40B4-BE49-F238E27FC236}">
                <a16:creationId xmlns:a16="http://schemas.microsoft.com/office/drawing/2014/main" id="{AEF46B63-88FE-A903-364A-177D97CBB2A2}"/>
              </a:ext>
            </a:extLst>
          </p:cNvPr>
          <p:cNvSpPr/>
          <p:nvPr/>
        </p:nvSpPr>
        <p:spPr>
          <a:xfrm>
            <a:off x="7392803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E6A7A6EF-78F2-D164-6947-B9F6AFC32DC1}"/>
              </a:ext>
            </a:extLst>
          </p:cNvPr>
          <p:cNvCxnSpPr>
            <a:cxnSpLocks/>
            <a:stCxn id="237" idx="3"/>
            <a:endCxn id="246" idx="2"/>
          </p:cNvCxnSpPr>
          <p:nvPr/>
        </p:nvCxnSpPr>
        <p:spPr>
          <a:xfrm flipV="1">
            <a:off x="3052503" y="6045421"/>
            <a:ext cx="4484300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42F7516-8F4D-56FE-EB0C-8E92F7CFF9A4}"/>
              </a:ext>
            </a:extLst>
          </p:cNvPr>
          <p:cNvGrpSpPr/>
          <p:nvPr/>
        </p:nvGrpSpPr>
        <p:grpSpPr>
          <a:xfrm>
            <a:off x="8910732" y="3015234"/>
            <a:ext cx="286351" cy="504000"/>
            <a:chOff x="1603680" y="1268874"/>
            <a:chExt cx="286351" cy="504000"/>
          </a:xfrm>
        </p:grpSpPr>
        <p:sp>
          <p:nvSpPr>
            <p:cNvPr id="258" name="Google Shape;6241;p63">
              <a:extLst>
                <a:ext uri="{FF2B5EF4-FFF2-40B4-BE49-F238E27FC236}">
                  <a16:creationId xmlns:a16="http://schemas.microsoft.com/office/drawing/2014/main" id="{06D2A14D-2C12-FC5B-4B10-4EB17D71049A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6241;p63">
              <a:extLst>
                <a:ext uri="{FF2B5EF4-FFF2-40B4-BE49-F238E27FC236}">
                  <a16:creationId xmlns:a16="http://schemas.microsoft.com/office/drawing/2014/main" id="{62F06633-5235-FD9D-14E6-D50259929091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63DFCCB9-857A-39DD-EE2E-B49DF83651EF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4" name="Google Shape;6306;p63">
            <a:extLst>
              <a:ext uri="{FF2B5EF4-FFF2-40B4-BE49-F238E27FC236}">
                <a16:creationId xmlns:a16="http://schemas.microsoft.com/office/drawing/2014/main" id="{73959A38-492D-C3C4-1155-252AAFD8769A}"/>
              </a:ext>
            </a:extLst>
          </p:cNvPr>
          <p:cNvSpPr txBox="1"/>
          <p:nvPr/>
        </p:nvSpPr>
        <p:spPr>
          <a:xfrm>
            <a:off x="8576454" y="275851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85460153-DB9B-4271-2D82-0736251C9A8A}"/>
              </a:ext>
            </a:extLst>
          </p:cNvPr>
          <p:cNvCxnSpPr>
            <a:cxnSpLocks/>
            <a:stCxn id="179" idx="3"/>
            <a:endCxn id="260" idx="1"/>
          </p:cNvCxnSpPr>
          <p:nvPr/>
        </p:nvCxnSpPr>
        <p:spPr>
          <a:xfrm>
            <a:off x="5046336" y="3264661"/>
            <a:ext cx="3864396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Google Shape;6306;p63">
            <a:extLst>
              <a:ext uri="{FF2B5EF4-FFF2-40B4-BE49-F238E27FC236}">
                <a16:creationId xmlns:a16="http://schemas.microsoft.com/office/drawing/2014/main" id="{6900656C-954F-1AA9-80AB-078CAB04A96A}"/>
              </a:ext>
            </a:extLst>
          </p:cNvPr>
          <p:cNvSpPr txBox="1"/>
          <p:nvPr/>
        </p:nvSpPr>
        <p:spPr>
          <a:xfrm>
            <a:off x="8508185" y="355297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128,16,16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4E41F3AF-88F6-037E-DEB9-566C64C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939" y="596556"/>
            <a:ext cx="752475" cy="771525"/>
          </a:xfrm>
          <a:prstGeom prst="rect">
            <a:avLst/>
          </a:prstGeom>
        </p:spPr>
      </p:pic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3E53FB61-B7C2-A3DC-1835-FF1C962A04B9}"/>
              </a:ext>
            </a:extLst>
          </p:cNvPr>
          <p:cNvGrpSpPr/>
          <p:nvPr/>
        </p:nvGrpSpPr>
        <p:grpSpPr>
          <a:xfrm>
            <a:off x="9689834" y="2263697"/>
            <a:ext cx="286351" cy="504000"/>
            <a:chOff x="1603680" y="1268874"/>
            <a:chExt cx="286351" cy="504000"/>
          </a:xfrm>
        </p:grpSpPr>
        <p:sp>
          <p:nvSpPr>
            <p:cNvPr id="273" name="Google Shape;6241;p63">
              <a:extLst>
                <a:ext uri="{FF2B5EF4-FFF2-40B4-BE49-F238E27FC236}">
                  <a16:creationId xmlns:a16="http://schemas.microsoft.com/office/drawing/2014/main" id="{9CB5649F-1268-44E6-D894-ADE529B563AD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6241;p63">
              <a:extLst>
                <a:ext uri="{FF2B5EF4-FFF2-40B4-BE49-F238E27FC236}">
                  <a16:creationId xmlns:a16="http://schemas.microsoft.com/office/drawing/2014/main" id="{B71BCCED-8B06-0153-F454-CD0B574AAE74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B2CD538-3747-6C55-6BB2-742AFB0A024C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6" name="Google Shape;6306;p63">
            <a:extLst>
              <a:ext uri="{FF2B5EF4-FFF2-40B4-BE49-F238E27FC236}">
                <a16:creationId xmlns:a16="http://schemas.microsoft.com/office/drawing/2014/main" id="{08536D7D-FB70-3D58-EDDA-5D97CA1D60BF}"/>
              </a:ext>
            </a:extLst>
          </p:cNvPr>
          <p:cNvSpPr txBox="1"/>
          <p:nvPr/>
        </p:nvSpPr>
        <p:spPr>
          <a:xfrm>
            <a:off x="9393856" y="282993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64,32,32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连接符: 肘形 276">
            <a:extLst>
              <a:ext uri="{FF2B5EF4-FFF2-40B4-BE49-F238E27FC236}">
                <a16:creationId xmlns:a16="http://schemas.microsoft.com/office/drawing/2014/main" id="{FA85F005-799A-E759-9B56-9A74F6FBF891}"/>
              </a:ext>
            </a:extLst>
          </p:cNvPr>
          <p:cNvCxnSpPr>
            <a:cxnSpLocks/>
            <a:stCxn id="426" idx="6"/>
            <a:endCxn id="275" idx="1"/>
          </p:cNvCxnSpPr>
          <p:nvPr/>
        </p:nvCxnSpPr>
        <p:spPr>
          <a:xfrm flipV="1">
            <a:off x="9488453" y="2515697"/>
            <a:ext cx="201381" cy="753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Google Shape;6306;p63">
            <a:extLst>
              <a:ext uri="{FF2B5EF4-FFF2-40B4-BE49-F238E27FC236}">
                <a16:creationId xmlns:a16="http://schemas.microsoft.com/office/drawing/2014/main" id="{7D11B526-FE77-1B80-6A86-3ABA65409BEE}"/>
              </a:ext>
            </a:extLst>
          </p:cNvPr>
          <p:cNvSpPr txBox="1"/>
          <p:nvPr/>
        </p:nvSpPr>
        <p:spPr>
          <a:xfrm>
            <a:off x="9299476" y="197990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up3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A1D58B93-F75F-41B2-C68F-593A28402E51}"/>
              </a:ext>
            </a:extLst>
          </p:cNvPr>
          <p:cNvCxnSpPr>
            <a:cxnSpLocks/>
            <a:stCxn id="173" idx="3"/>
            <a:endCxn id="275" idx="1"/>
          </p:cNvCxnSpPr>
          <p:nvPr/>
        </p:nvCxnSpPr>
        <p:spPr>
          <a:xfrm>
            <a:off x="4113470" y="2510719"/>
            <a:ext cx="5576364" cy="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6877A23-EDB2-73F3-D084-94D471CC692A}"/>
              </a:ext>
            </a:extLst>
          </p:cNvPr>
          <p:cNvGrpSpPr/>
          <p:nvPr/>
        </p:nvGrpSpPr>
        <p:grpSpPr>
          <a:xfrm>
            <a:off x="10475568" y="1662295"/>
            <a:ext cx="286351" cy="504000"/>
            <a:chOff x="1603680" y="1268874"/>
            <a:chExt cx="286351" cy="504000"/>
          </a:xfrm>
        </p:grpSpPr>
        <p:sp>
          <p:nvSpPr>
            <p:cNvPr id="285" name="Google Shape;6241;p63">
              <a:extLst>
                <a:ext uri="{FF2B5EF4-FFF2-40B4-BE49-F238E27FC236}">
                  <a16:creationId xmlns:a16="http://schemas.microsoft.com/office/drawing/2014/main" id="{FE693A68-76A3-BD4E-021A-BBD87D02433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6241;p63">
              <a:extLst>
                <a:ext uri="{FF2B5EF4-FFF2-40B4-BE49-F238E27FC236}">
                  <a16:creationId xmlns:a16="http://schemas.microsoft.com/office/drawing/2014/main" id="{383D86F6-A261-B63E-637F-1F2E5D3B8269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DEBD5D68-75B6-A7B0-F679-95B5349B12D9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AE91506-5315-22AA-F486-440DB768B19F}"/>
              </a:ext>
            </a:extLst>
          </p:cNvPr>
          <p:cNvCxnSpPr>
            <a:cxnSpLocks/>
            <a:stCxn id="492" idx="6"/>
            <a:endCxn id="287" idx="1"/>
          </p:cNvCxnSpPr>
          <p:nvPr/>
        </p:nvCxnSpPr>
        <p:spPr>
          <a:xfrm flipV="1">
            <a:off x="10244056" y="1914295"/>
            <a:ext cx="231512" cy="593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A753F3D2-764E-327E-D5B1-E3860ED2E491}"/>
              </a:ext>
            </a:extLst>
          </p:cNvPr>
          <p:cNvCxnSpPr>
            <a:cxnSpLocks/>
            <a:stCxn id="161" idx="3"/>
            <a:endCxn id="287" idx="1"/>
          </p:cNvCxnSpPr>
          <p:nvPr/>
        </p:nvCxnSpPr>
        <p:spPr>
          <a:xfrm>
            <a:off x="3196310" y="1914295"/>
            <a:ext cx="7279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Google Shape;6306;p63">
            <a:extLst>
              <a:ext uri="{FF2B5EF4-FFF2-40B4-BE49-F238E27FC236}">
                <a16:creationId xmlns:a16="http://schemas.microsoft.com/office/drawing/2014/main" id="{6F13105C-629E-5888-FCBE-37B422F34C24}"/>
              </a:ext>
            </a:extLst>
          </p:cNvPr>
          <p:cNvSpPr txBox="1"/>
          <p:nvPr/>
        </p:nvSpPr>
        <p:spPr>
          <a:xfrm>
            <a:off x="10265924" y="2225866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6306;p63">
            <a:extLst>
              <a:ext uri="{FF2B5EF4-FFF2-40B4-BE49-F238E27FC236}">
                <a16:creationId xmlns:a16="http://schemas.microsoft.com/office/drawing/2014/main" id="{5BA86F6F-CC17-76F1-8E76-14E425D9AFC7}"/>
              </a:ext>
            </a:extLst>
          </p:cNvPr>
          <p:cNvSpPr txBox="1"/>
          <p:nvPr/>
        </p:nvSpPr>
        <p:spPr>
          <a:xfrm>
            <a:off x="10028056" y="139013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F8137005-0654-BFAA-C790-D5BB402A99E8}"/>
              </a:ext>
            </a:extLst>
          </p:cNvPr>
          <p:cNvGrpSpPr/>
          <p:nvPr/>
        </p:nvGrpSpPr>
        <p:grpSpPr>
          <a:xfrm>
            <a:off x="10989667" y="866159"/>
            <a:ext cx="286351" cy="504000"/>
            <a:chOff x="1603680" y="1268874"/>
            <a:chExt cx="286351" cy="504000"/>
          </a:xfrm>
        </p:grpSpPr>
        <p:sp>
          <p:nvSpPr>
            <p:cNvPr id="297" name="Google Shape;6241;p63">
              <a:extLst>
                <a:ext uri="{FF2B5EF4-FFF2-40B4-BE49-F238E27FC236}">
                  <a16:creationId xmlns:a16="http://schemas.microsoft.com/office/drawing/2014/main" id="{823A37BB-AC8F-4BBB-1DB9-0BB1702A81EC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6241;p63">
              <a:extLst>
                <a:ext uri="{FF2B5EF4-FFF2-40B4-BE49-F238E27FC236}">
                  <a16:creationId xmlns:a16="http://schemas.microsoft.com/office/drawing/2014/main" id="{88182FFE-1AA6-25F1-93D1-2D5D7D60CEF0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13A6E623-B306-9837-9361-74B726015EAE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2C867431-34E7-3752-ED7E-3EE453CA810D}"/>
              </a:ext>
            </a:extLst>
          </p:cNvPr>
          <p:cNvCxnSpPr>
            <a:cxnSpLocks/>
            <a:stCxn id="287" idx="3"/>
            <a:endCxn id="299" idx="1"/>
          </p:cNvCxnSpPr>
          <p:nvPr/>
        </p:nvCxnSpPr>
        <p:spPr>
          <a:xfrm flipV="1">
            <a:off x="10761919" y="1118159"/>
            <a:ext cx="227748" cy="796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AC088C1C-6C23-2B90-5A49-28F3F8B3B692}"/>
              </a:ext>
            </a:extLst>
          </p:cNvPr>
          <p:cNvCxnSpPr>
            <a:cxnSpLocks/>
            <a:stCxn id="50" idx="3"/>
            <a:endCxn id="299" idx="1"/>
          </p:cNvCxnSpPr>
          <p:nvPr/>
        </p:nvCxnSpPr>
        <p:spPr>
          <a:xfrm>
            <a:off x="2204495" y="1116081"/>
            <a:ext cx="8785172" cy="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1" name="流程图: 或者 310">
            <a:extLst>
              <a:ext uri="{FF2B5EF4-FFF2-40B4-BE49-F238E27FC236}">
                <a16:creationId xmlns:a16="http://schemas.microsoft.com/office/drawing/2014/main" id="{19C463F6-B81F-BDA6-0296-134DC77C25DD}"/>
              </a:ext>
            </a:extLst>
          </p:cNvPr>
          <p:cNvSpPr/>
          <p:nvPr/>
        </p:nvSpPr>
        <p:spPr>
          <a:xfrm>
            <a:off x="7464805" y="5244162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F32E8037-680C-7051-F00C-5DAD0C428CFE}"/>
              </a:ext>
            </a:extLst>
          </p:cNvPr>
          <p:cNvCxnSpPr>
            <a:cxnSpLocks/>
            <a:stCxn id="212" idx="3"/>
            <a:endCxn id="311" idx="2"/>
          </p:cNvCxnSpPr>
          <p:nvPr/>
        </p:nvCxnSpPr>
        <p:spPr>
          <a:xfrm>
            <a:off x="7253874" y="5314992"/>
            <a:ext cx="210931" cy="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3AD7727-EDB0-9420-C6C3-987F03F68A9F}"/>
              </a:ext>
            </a:extLst>
          </p:cNvPr>
          <p:cNvCxnSpPr>
            <a:cxnSpLocks/>
            <a:stCxn id="246" idx="0"/>
            <a:endCxn id="311" idx="4"/>
          </p:cNvCxnSpPr>
          <p:nvPr/>
        </p:nvCxnSpPr>
        <p:spPr>
          <a:xfrm flipV="1">
            <a:off x="7536803" y="5388162"/>
            <a:ext cx="2" cy="58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6" name="流程图: 或者 425">
            <a:extLst>
              <a:ext uri="{FF2B5EF4-FFF2-40B4-BE49-F238E27FC236}">
                <a16:creationId xmlns:a16="http://schemas.microsoft.com/office/drawing/2014/main" id="{F416D4F1-6345-26C3-758E-F6FA6675B291}"/>
              </a:ext>
            </a:extLst>
          </p:cNvPr>
          <p:cNvSpPr/>
          <p:nvPr/>
        </p:nvSpPr>
        <p:spPr>
          <a:xfrm>
            <a:off x="9344453" y="319672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59974D70-F63C-68CF-EFE1-0BDBFDDDF904}"/>
              </a:ext>
            </a:extLst>
          </p:cNvPr>
          <p:cNvCxnSpPr>
            <a:cxnSpLocks/>
            <a:stCxn id="260" idx="3"/>
            <a:endCxn id="426" idx="2"/>
          </p:cNvCxnSpPr>
          <p:nvPr/>
        </p:nvCxnSpPr>
        <p:spPr>
          <a:xfrm>
            <a:off x="9197083" y="3267234"/>
            <a:ext cx="147370" cy="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8" name="Google Shape;6306;p63">
            <a:extLst>
              <a:ext uri="{FF2B5EF4-FFF2-40B4-BE49-F238E27FC236}">
                <a16:creationId xmlns:a16="http://schemas.microsoft.com/office/drawing/2014/main" id="{6A98E8E8-07F2-EB26-A847-25882EF1967B}"/>
              </a:ext>
            </a:extLst>
          </p:cNvPr>
          <p:cNvSpPr txBox="1"/>
          <p:nvPr/>
        </p:nvSpPr>
        <p:spPr>
          <a:xfrm>
            <a:off x="7259465" y="614975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6241;p63">
            <a:extLst>
              <a:ext uri="{FF2B5EF4-FFF2-40B4-BE49-F238E27FC236}">
                <a16:creationId xmlns:a16="http://schemas.microsoft.com/office/drawing/2014/main" id="{D6B181FE-185F-83FA-2241-AC4A05081F1B}"/>
              </a:ext>
            </a:extLst>
          </p:cNvPr>
          <p:cNvSpPr/>
          <p:nvPr/>
        </p:nvSpPr>
        <p:spPr>
          <a:xfrm>
            <a:off x="9272843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5" name="直接箭头连接符 474">
            <a:extLst>
              <a:ext uri="{FF2B5EF4-FFF2-40B4-BE49-F238E27FC236}">
                <a16:creationId xmlns:a16="http://schemas.microsoft.com/office/drawing/2014/main" id="{0F79D454-659F-D603-E664-F2908CD22743}"/>
              </a:ext>
            </a:extLst>
          </p:cNvPr>
          <p:cNvCxnSpPr>
            <a:cxnSpLocks/>
            <a:stCxn id="471" idx="0"/>
            <a:endCxn id="426" idx="4"/>
          </p:cNvCxnSpPr>
          <p:nvPr/>
        </p:nvCxnSpPr>
        <p:spPr>
          <a:xfrm flipH="1" flipV="1">
            <a:off x="9416453" y="3340725"/>
            <a:ext cx="390" cy="263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9" name="连接符: 肘形 478">
            <a:extLst>
              <a:ext uri="{FF2B5EF4-FFF2-40B4-BE49-F238E27FC236}">
                <a16:creationId xmlns:a16="http://schemas.microsoft.com/office/drawing/2014/main" id="{B9F56BEA-F281-9931-C235-ED1EEA549BC5}"/>
              </a:ext>
            </a:extLst>
          </p:cNvPr>
          <p:cNvCxnSpPr>
            <a:cxnSpLocks/>
            <a:stCxn id="237" idx="3"/>
            <a:endCxn id="471" idx="2"/>
          </p:cNvCxnSpPr>
          <p:nvPr/>
        </p:nvCxnSpPr>
        <p:spPr>
          <a:xfrm flipV="1">
            <a:off x="3052503" y="6045421"/>
            <a:ext cx="6364340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8" name="Google Shape;6306;p63">
            <a:extLst>
              <a:ext uri="{FF2B5EF4-FFF2-40B4-BE49-F238E27FC236}">
                <a16:creationId xmlns:a16="http://schemas.microsoft.com/office/drawing/2014/main" id="{42395685-4B3B-287E-EB08-AA1D992D5CC6}"/>
              </a:ext>
            </a:extLst>
          </p:cNvPr>
          <p:cNvSpPr txBox="1"/>
          <p:nvPr/>
        </p:nvSpPr>
        <p:spPr>
          <a:xfrm>
            <a:off x="9131348" y="615935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流程图: 或者 491">
            <a:extLst>
              <a:ext uri="{FF2B5EF4-FFF2-40B4-BE49-F238E27FC236}">
                <a16:creationId xmlns:a16="http://schemas.microsoft.com/office/drawing/2014/main" id="{F1ADA609-958F-77E7-843E-6D6A4AFFC66E}"/>
              </a:ext>
            </a:extLst>
          </p:cNvPr>
          <p:cNvSpPr/>
          <p:nvPr/>
        </p:nvSpPr>
        <p:spPr>
          <a:xfrm>
            <a:off x="10100056" y="2435505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AEEC7BE9-5438-A0A3-53A1-E0AD422CD324}"/>
              </a:ext>
            </a:extLst>
          </p:cNvPr>
          <p:cNvCxnSpPr>
            <a:cxnSpLocks/>
            <a:stCxn id="275" idx="3"/>
            <a:endCxn id="492" idx="2"/>
          </p:cNvCxnSpPr>
          <p:nvPr/>
        </p:nvCxnSpPr>
        <p:spPr>
          <a:xfrm flipV="1">
            <a:off x="9976185" y="2507505"/>
            <a:ext cx="123871" cy="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0" name="Google Shape;6241;p63">
            <a:extLst>
              <a:ext uri="{FF2B5EF4-FFF2-40B4-BE49-F238E27FC236}">
                <a16:creationId xmlns:a16="http://schemas.microsoft.com/office/drawing/2014/main" id="{31FA2678-70C0-4E98-40B5-CDECBB1F34E2}"/>
              </a:ext>
            </a:extLst>
          </p:cNvPr>
          <p:cNvSpPr/>
          <p:nvPr/>
        </p:nvSpPr>
        <p:spPr>
          <a:xfrm>
            <a:off x="10028056" y="5973421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BAE0B5E0-8DE0-F3EC-4805-0C23139C64C0}"/>
              </a:ext>
            </a:extLst>
          </p:cNvPr>
          <p:cNvCxnSpPr>
            <a:cxnSpLocks/>
            <a:stCxn id="510" idx="0"/>
            <a:endCxn id="492" idx="4"/>
          </p:cNvCxnSpPr>
          <p:nvPr/>
        </p:nvCxnSpPr>
        <p:spPr>
          <a:xfrm flipV="1">
            <a:off x="10172056" y="2579505"/>
            <a:ext cx="0" cy="339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连接符: 肘形 522">
            <a:extLst>
              <a:ext uri="{FF2B5EF4-FFF2-40B4-BE49-F238E27FC236}">
                <a16:creationId xmlns:a16="http://schemas.microsoft.com/office/drawing/2014/main" id="{993F98E7-1571-7B95-E870-29F60778C4E7}"/>
              </a:ext>
            </a:extLst>
          </p:cNvPr>
          <p:cNvCxnSpPr>
            <a:cxnSpLocks/>
            <a:stCxn id="237" idx="3"/>
            <a:endCxn id="510" idx="2"/>
          </p:cNvCxnSpPr>
          <p:nvPr/>
        </p:nvCxnSpPr>
        <p:spPr>
          <a:xfrm flipV="1">
            <a:off x="3052503" y="6045421"/>
            <a:ext cx="7119553" cy="6068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7" name="Google Shape;6306;p63">
            <a:extLst>
              <a:ext uri="{FF2B5EF4-FFF2-40B4-BE49-F238E27FC236}">
                <a16:creationId xmlns:a16="http://schemas.microsoft.com/office/drawing/2014/main" id="{A0E3F7BC-4A72-2B3B-BF5B-A7B74739EE00}"/>
              </a:ext>
            </a:extLst>
          </p:cNvPr>
          <p:cNvSpPr txBox="1"/>
          <p:nvPr/>
        </p:nvSpPr>
        <p:spPr>
          <a:xfrm>
            <a:off x="9929986" y="614070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306;p63">
            <a:extLst>
              <a:ext uri="{FF2B5EF4-FFF2-40B4-BE49-F238E27FC236}">
                <a16:creationId xmlns:a16="http://schemas.microsoft.com/office/drawing/2014/main" id="{47E698BB-B793-B5C1-836D-9B859785AD54}"/>
              </a:ext>
            </a:extLst>
          </p:cNvPr>
          <p:cNvSpPr txBox="1"/>
          <p:nvPr/>
        </p:nvSpPr>
        <p:spPr>
          <a:xfrm>
            <a:off x="260836" y="25795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06;p63">
            <a:extLst>
              <a:ext uri="{FF2B5EF4-FFF2-40B4-BE49-F238E27FC236}">
                <a16:creationId xmlns:a16="http://schemas.microsoft.com/office/drawing/2014/main" id="{2F244514-4251-FD9A-5BC9-99B2B9DA0488}"/>
              </a:ext>
            </a:extLst>
          </p:cNvPr>
          <p:cNvSpPr txBox="1"/>
          <p:nvPr/>
        </p:nvSpPr>
        <p:spPr>
          <a:xfrm>
            <a:off x="1083052" y="276715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256,64,64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F2E354E-8016-2346-977E-2834C55776E7}"/>
              </a:ext>
            </a:extLst>
          </p:cNvPr>
          <p:cNvCxnSpPr>
            <a:cxnSpLocks/>
            <a:stCxn id="15" idx="3"/>
            <a:endCxn id="168" idx="1"/>
          </p:cNvCxnSpPr>
          <p:nvPr/>
        </p:nvCxnSpPr>
        <p:spPr>
          <a:xfrm>
            <a:off x="809753" y="1113072"/>
            <a:ext cx="253062" cy="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F2DE5C2-4866-608E-0AAA-BBE4D95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72"/>
            <a:ext cx="10515600" cy="8547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Vision Transformer + Diffusion Model:64x64</a:t>
            </a:r>
            <a:endParaRPr lang="zh-CN" altLang="en-US" sz="3200" dirty="0"/>
          </a:p>
        </p:txBody>
      </p:sp>
      <p:sp>
        <p:nvSpPr>
          <p:cNvPr id="9" name="Google Shape;6306;p63">
            <a:extLst>
              <a:ext uri="{FF2B5EF4-FFF2-40B4-BE49-F238E27FC236}">
                <a16:creationId xmlns:a16="http://schemas.microsoft.com/office/drawing/2014/main" id="{BA347CD5-2B4D-5685-0C7C-04061BE83300}"/>
              </a:ext>
            </a:extLst>
          </p:cNvPr>
          <p:cNvSpPr txBox="1"/>
          <p:nvPr/>
        </p:nvSpPr>
        <p:spPr>
          <a:xfrm>
            <a:off x="1074713" y="165464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6D047E-C8BC-20BF-9AA5-F59337D0B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1" y="2070525"/>
            <a:ext cx="482309" cy="4686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9AB1F4-3CFE-F675-008D-5A06E5545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5" y="819279"/>
            <a:ext cx="604658" cy="587586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801F686-69CB-8D5F-8830-9481DFBB2ECB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 flipV="1">
            <a:off x="987140" y="2304499"/>
            <a:ext cx="463541" cy="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C1958B4-E680-3D40-ADBF-828942AD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681" y="1914295"/>
            <a:ext cx="371399" cy="780408"/>
          </a:xfrm>
          <a:prstGeom prst="rect">
            <a:avLst/>
          </a:prstGeom>
        </p:spPr>
      </p:pic>
      <p:sp>
        <p:nvSpPr>
          <p:cNvPr id="40" name="Google Shape;6306;p63">
            <a:extLst>
              <a:ext uri="{FF2B5EF4-FFF2-40B4-BE49-F238E27FC236}">
                <a16:creationId xmlns:a16="http://schemas.microsoft.com/office/drawing/2014/main" id="{A7632DA4-AE5A-FF42-F8A1-B639CE377F57}"/>
              </a:ext>
            </a:extLst>
          </p:cNvPr>
          <p:cNvSpPr txBox="1"/>
          <p:nvPr/>
        </p:nvSpPr>
        <p:spPr>
          <a:xfrm>
            <a:off x="1563798" y="53762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concate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BA243C6-1C45-B819-A74C-29B7A41B79E0}"/>
              </a:ext>
            </a:extLst>
          </p:cNvPr>
          <p:cNvGrpSpPr/>
          <p:nvPr/>
        </p:nvGrpSpPr>
        <p:grpSpPr>
          <a:xfrm>
            <a:off x="1918144" y="864081"/>
            <a:ext cx="286351" cy="504000"/>
            <a:chOff x="1603680" y="1268874"/>
            <a:chExt cx="286351" cy="504000"/>
          </a:xfrm>
        </p:grpSpPr>
        <p:sp>
          <p:nvSpPr>
            <p:cNvPr id="47" name="Google Shape;6241;p63">
              <a:extLst>
                <a:ext uri="{FF2B5EF4-FFF2-40B4-BE49-F238E27FC236}">
                  <a16:creationId xmlns:a16="http://schemas.microsoft.com/office/drawing/2014/main" id="{C8D1E885-9E36-19BC-A6EC-5E75D1526267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6241;p63">
              <a:extLst>
                <a:ext uri="{FF2B5EF4-FFF2-40B4-BE49-F238E27FC236}">
                  <a16:creationId xmlns:a16="http://schemas.microsoft.com/office/drawing/2014/main" id="{A29DCC7A-A343-6D47-4353-625384346B3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C50948B-6FFE-F0EB-DA96-118C20CD8A7A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EBFF4715-40F8-B949-22F0-E0A6C8F94B97}"/>
              </a:ext>
            </a:extLst>
          </p:cNvPr>
          <p:cNvCxnSpPr>
            <a:cxnSpLocks/>
            <a:stCxn id="168" idx="3"/>
            <a:endCxn id="50" idx="1"/>
          </p:cNvCxnSpPr>
          <p:nvPr/>
        </p:nvCxnSpPr>
        <p:spPr>
          <a:xfrm>
            <a:off x="1349166" y="1116081"/>
            <a:ext cx="568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连接符: 肘形 450">
            <a:extLst>
              <a:ext uri="{FF2B5EF4-FFF2-40B4-BE49-F238E27FC236}">
                <a16:creationId xmlns:a16="http://schemas.microsoft.com/office/drawing/2014/main" id="{49B9050A-412B-595E-0EA4-51BCEA2BACBD}"/>
              </a:ext>
            </a:extLst>
          </p:cNvPr>
          <p:cNvCxnSpPr>
            <a:cxnSpLocks/>
            <a:stCxn id="24" idx="3"/>
            <a:endCxn id="50" idx="2"/>
          </p:cNvCxnSpPr>
          <p:nvPr/>
        </p:nvCxnSpPr>
        <p:spPr>
          <a:xfrm flipV="1">
            <a:off x="1822080" y="1368081"/>
            <a:ext cx="239240" cy="936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4" name="Google Shape;6306;p63">
            <a:extLst>
              <a:ext uri="{FF2B5EF4-FFF2-40B4-BE49-F238E27FC236}">
                <a16:creationId xmlns:a16="http://schemas.microsoft.com/office/drawing/2014/main" id="{B3280FD1-FB72-34A0-4916-5FDA9FDE657B}"/>
              </a:ext>
            </a:extLst>
          </p:cNvPr>
          <p:cNvSpPr txBox="1"/>
          <p:nvPr/>
        </p:nvSpPr>
        <p:spPr>
          <a:xfrm>
            <a:off x="1281181" y="141553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5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320,64,64</a:t>
            </a:r>
            <a:endParaRPr sz="105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6306;p63">
            <a:extLst>
              <a:ext uri="{FF2B5EF4-FFF2-40B4-BE49-F238E27FC236}">
                <a16:creationId xmlns:a16="http://schemas.microsoft.com/office/drawing/2014/main" id="{9C746ED1-F3C9-C328-6DC0-D22AFCC0EE51}"/>
              </a:ext>
            </a:extLst>
          </p:cNvPr>
          <p:cNvSpPr txBox="1"/>
          <p:nvPr/>
        </p:nvSpPr>
        <p:spPr>
          <a:xfrm>
            <a:off x="10626539" y="490105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6306;p63">
            <a:extLst>
              <a:ext uri="{FF2B5EF4-FFF2-40B4-BE49-F238E27FC236}">
                <a16:creationId xmlns:a16="http://schemas.microsoft.com/office/drawing/2014/main" id="{463A7220-DE9A-0F2A-E667-01B016E85E3F}"/>
              </a:ext>
            </a:extLst>
          </p:cNvPr>
          <p:cNvSpPr txBox="1"/>
          <p:nvPr/>
        </p:nvSpPr>
        <p:spPr>
          <a:xfrm>
            <a:off x="11146177" y="142476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3,64,64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6F577F8-B9B4-DB59-07F4-363D51AA28D2}"/>
              </a:ext>
            </a:extLst>
          </p:cNvPr>
          <p:cNvGrpSpPr/>
          <p:nvPr/>
        </p:nvGrpSpPr>
        <p:grpSpPr>
          <a:xfrm>
            <a:off x="5776942" y="3841442"/>
            <a:ext cx="286351" cy="504000"/>
            <a:chOff x="1603680" y="1268874"/>
            <a:chExt cx="286351" cy="504000"/>
          </a:xfrm>
        </p:grpSpPr>
        <p:sp>
          <p:nvSpPr>
            <p:cNvPr id="4" name="Google Shape;6241;p63">
              <a:extLst>
                <a:ext uri="{FF2B5EF4-FFF2-40B4-BE49-F238E27FC236}">
                  <a16:creationId xmlns:a16="http://schemas.microsoft.com/office/drawing/2014/main" id="{69457609-016B-D872-E1F4-F8C861A76AE6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6241;p63">
              <a:extLst>
                <a:ext uri="{FF2B5EF4-FFF2-40B4-BE49-F238E27FC236}">
                  <a16:creationId xmlns:a16="http://schemas.microsoft.com/office/drawing/2014/main" id="{27ED25AD-1232-EB03-6D0C-5F9257394B2E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6A29EB3-E371-5D92-58B1-903EA9D389C5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8287A986-9FE9-5194-5EFA-46DDAB4349F5}"/>
              </a:ext>
            </a:extLst>
          </p:cNvPr>
          <p:cNvCxnSpPr>
            <a:cxnSpLocks/>
            <a:stCxn id="179" idx="3"/>
            <a:endCxn id="472" idx="2"/>
          </p:cNvCxnSpPr>
          <p:nvPr/>
        </p:nvCxnSpPr>
        <p:spPr>
          <a:xfrm>
            <a:off x="5046336" y="3264661"/>
            <a:ext cx="423125" cy="826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6306;p63">
            <a:extLst>
              <a:ext uri="{FF2B5EF4-FFF2-40B4-BE49-F238E27FC236}">
                <a16:creationId xmlns:a16="http://schemas.microsoft.com/office/drawing/2014/main" id="{646DF6D8-281A-FE53-7C6D-BFFF79D5D986}"/>
              </a:ext>
            </a:extLst>
          </p:cNvPr>
          <p:cNvSpPr txBox="1"/>
          <p:nvPr/>
        </p:nvSpPr>
        <p:spPr>
          <a:xfrm>
            <a:off x="5374395" y="4436459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512,4,4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6306;p63">
            <a:extLst>
              <a:ext uri="{FF2B5EF4-FFF2-40B4-BE49-F238E27FC236}">
                <a16:creationId xmlns:a16="http://schemas.microsoft.com/office/drawing/2014/main" id="{BE4015C9-EE3C-964B-A041-03EC66A9A34C}"/>
              </a:ext>
            </a:extLst>
          </p:cNvPr>
          <p:cNvSpPr txBox="1"/>
          <p:nvPr/>
        </p:nvSpPr>
        <p:spPr>
          <a:xfrm>
            <a:off x="5379593" y="357724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4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030EB7-3338-32E2-8B57-B360D200A9EB}"/>
              </a:ext>
            </a:extLst>
          </p:cNvPr>
          <p:cNvGrpSpPr/>
          <p:nvPr/>
        </p:nvGrpSpPr>
        <p:grpSpPr>
          <a:xfrm>
            <a:off x="7886482" y="3826031"/>
            <a:ext cx="286351" cy="504000"/>
            <a:chOff x="1603680" y="1268874"/>
            <a:chExt cx="286351" cy="504000"/>
          </a:xfrm>
        </p:grpSpPr>
        <p:sp>
          <p:nvSpPr>
            <p:cNvPr id="25" name="Google Shape;6241;p63">
              <a:extLst>
                <a:ext uri="{FF2B5EF4-FFF2-40B4-BE49-F238E27FC236}">
                  <a16:creationId xmlns:a16="http://schemas.microsoft.com/office/drawing/2014/main" id="{7F1BB3D9-104C-4B4E-7E67-633F9A67FCDF}"/>
                </a:ext>
              </a:extLst>
            </p:cNvPr>
            <p:cNvSpPr/>
            <p:nvPr/>
          </p:nvSpPr>
          <p:spPr>
            <a:xfrm>
              <a:off x="163595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241;p63">
              <a:extLst>
                <a:ext uri="{FF2B5EF4-FFF2-40B4-BE49-F238E27FC236}">
                  <a16:creationId xmlns:a16="http://schemas.microsoft.com/office/drawing/2014/main" id="{61552B75-EC2C-5273-92DA-8FE20B534946}"/>
                </a:ext>
              </a:extLst>
            </p:cNvPr>
            <p:cNvSpPr/>
            <p:nvPr/>
          </p:nvSpPr>
          <p:spPr>
            <a:xfrm>
              <a:off x="1762990" y="1328445"/>
              <a:ext cx="72000" cy="360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847CB21-01D3-D76D-1E48-DC8C17711317}"/>
                </a:ext>
              </a:extLst>
            </p:cNvPr>
            <p:cNvSpPr/>
            <p:nvPr/>
          </p:nvSpPr>
          <p:spPr>
            <a:xfrm>
              <a:off x="1603680" y="1268874"/>
              <a:ext cx="286351" cy="5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流程图: 或者 28">
            <a:extLst>
              <a:ext uri="{FF2B5EF4-FFF2-40B4-BE49-F238E27FC236}">
                <a16:creationId xmlns:a16="http://schemas.microsoft.com/office/drawing/2014/main" id="{E9E08B68-A6A2-A455-B59B-61679B15F271}"/>
              </a:ext>
            </a:extLst>
          </p:cNvPr>
          <p:cNvSpPr/>
          <p:nvPr/>
        </p:nvSpPr>
        <p:spPr>
          <a:xfrm>
            <a:off x="8364296" y="4000819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A70E535-EC46-3A7E-ABD6-24948E39FBE7}"/>
              </a:ext>
            </a:extLst>
          </p:cNvPr>
          <p:cNvCxnSpPr>
            <a:cxnSpLocks/>
            <a:stCxn id="27" idx="3"/>
            <a:endCxn id="29" idx="2"/>
          </p:cNvCxnSpPr>
          <p:nvPr/>
        </p:nvCxnSpPr>
        <p:spPr>
          <a:xfrm flipV="1">
            <a:off x="8172833" y="4072819"/>
            <a:ext cx="191463" cy="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DE8DBE06-2128-9929-F6FA-4557F0CC6AF5}"/>
              </a:ext>
            </a:extLst>
          </p:cNvPr>
          <p:cNvCxnSpPr>
            <a:cxnSpLocks/>
            <a:stCxn id="29" idx="6"/>
            <a:endCxn id="260" idx="1"/>
          </p:cNvCxnSpPr>
          <p:nvPr/>
        </p:nvCxnSpPr>
        <p:spPr>
          <a:xfrm flipV="1">
            <a:off x="8508296" y="3267234"/>
            <a:ext cx="402436" cy="805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3E8DE9D-7619-1D55-3898-F3C74700B398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6063293" y="4078031"/>
            <a:ext cx="1823189" cy="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Google Shape;6241;p63">
            <a:extLst>
              <a:ext uri="{FF2B5EF4-FFF2-40B4-BE49-F238E27FC236}">
                <a16:creationId xmlns:a16="http://schemas.microsoft.com/office/drawing/2014/main" id="{EE8F1286-2928-34D2-78EC-A9DF31BB6396}"/>
              </a:ext>
            </a:extLst>
          </p:cNvPr>
          <p:cNvSpPr/>
          <p:nvPr/>
        </p:nvSpPr>
        <p:spPr>
          <a:xfrm>
            <a:off x="8292296" y="5978878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CAD2041B-A123-CC68-AC23-022840D4E57D}"/>
              </a:ext>
            </a:extLst>
          </p:cNvPr>
          <p:cNvCxnSpPr>
            <a:cxnSpLocks/>
            <a:stCxn id="237" idx="3"/>
            <a:endCxn id="52" idx="2"/>
          </p:cNvCxnSpPr>
          <p:nvPr/>
        </p:nvCxnSpPr>
        <p:spPr>
          <a:xfrm flipV="1">
            <a:off x="3052503" y="6050878"/>
            <a:ext cx="5383793" cy="6014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12E1E2F-447D-04E9-7F14-3CADD5E2D24B}"/>
              </a:ext>
            </a:extLst>
          </p:cNvPr>
          <p:cNvCxnSpPr>
            <a:cxnSpLocks/>
            <a:stCxn id="52" idx="0"/>
            <a:endCxn id="29" idx="4"/>
          </p:cNvCxnSpPr>
          <p:nvPr/>
        </p:nvCxnSpPr>
        <p:spPr>
          <a:xfrm flipV="1">
            <a:off x="8436296" y="4144819"/>
            <a:ext cx="0" cy="183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Google Shape;6306;p63">
            <a:extLst>
              <a:ext uri="{FF2B5EF4-FFF2-40B4-BE49-F238E27FC236}">
                <a16:creationId xmlns:a16="http://schemas.microsoft.com/office/drawing/2014/main" id="{12690020-6F5F-FE50-2173-6DEF66B8BF72}"/>
              </a:ext>
            </a:extLst>
          </p:cNvPr>
          <p:cNvSpPr txBox="1"/>
          <p:nvPr/>
        </p:nvSpPr>
        <p:spPr>
          <a:xfrm>
            <a:off x="8193446" y="6168194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306;p63">
            <a:extLst>
              <a:ext uri="{FF2B5EF4-FFF2-40B4-BE49-F238E27FC236}">
                <a16:creationId xmlns:a16="http://schemas.microsoft.com/office/drawing/2014/main" id="{DFB69310-30CA-928F-241F-AABBEB8F7559}"/>
              </a:ext>
            </a:extLst>
          </p:cNvPr>
          <p:cNvSpPr txBox="1"/>
          <p:nvPr/>
        </p:nvSpPr>
        <p:spPr>
          <a:xfrm>
            <a:off x="7492042" y="4388903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256,8,8</a:t>
            </a:r>
            <a:endParaRPr sz="10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流程图: 或者 451">
            <a:extLst>
              <a:ext uri="{FF2B5EF4-FFF2-40B4-BE49-F238E27FC236}">
                <a16:creationId xmlns:a16="http://schemas.microsoft.com/office/drawing/2014/main" id="{59CF1742-28B0-8364-7585-62AE3B72F2BA}"/>
              </a:ext>
            </a:extLst>
          </p:cNvPr>
          <p:cNvSpPr/>
          <p:nvPr/>
        </p:nvSpPr>
        <p:spPr>
          <a:xfrm>
            <a:off x="6371395" y="5244236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7" name="直接箭头连接符 456">
            <a:extLst>
              <a:ext uri="{FF2B5EF4-FFF2-40B4-BE49-F238E27FC236}">
                <a16:creationId xmlns:a16="http://schemas.microsoft.com/office/drawing/2014/main" id="{29EF2A39-3884-0D65-4EA9-19A6DC137B1D}"/>
              </a:ext>
            </a:extLst>
          </p:cNvPr>
          <p:cNvCxnSpPr>
            <a:cxnSpLocks/>
            <a:stCxn id="452" idx="6"/>
            <a:endCxn id="68" idx="1"/>
          </p:cNvCxnSpPr>
          <p:nvPr/>
        </p:nvCxnSpPr>
        <p:spPr>
          <a:xfrm>
            <a:off x="6515395" y="5316236"/>
            <a:ext cx="130101" cy="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0" name="Google Shape;6241;p63">
            <a:extLst>
              <a:ext uri="{FF2B5EF4-FFF2-40B4-BE49-F238E27FC236}">
                <a16:creationId xmlns:a16="http://schemas.microsoft.com/office/drawing/2014/main" id="{D7A1F02A-E8ED-0BD6-ED22-7E31C4AA71A8}"/>
              </a:ext>
            </a:extLst>
          </p:cNvPr>
          <p:cNvSpPr/>
          <p:nvPr/>
        </p:nvSpPr>
        <p:spPr>
          <a:xfrm>
            <a:off x="6299069" y="5978878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1" name="直接箭头连接符 460">
            <a:extLst>
              <a:ext uri="{FF2B5EF4-FFF2-40B4-BE49-F238E27FC236}">
                <a16:creationId xmlns:a16="http://schemas.microsoft.com/office/drawing/2014/main" id="{AEC9422A-FB43-C942-C418-D34CAF11282A}"/>
              </a:ext>
            </a:extLst>
          </p:cNvPr>
          <p:cNvCxnSpPr>
            <a:cxnSpLocks/>
            <a:stCxn id="460" idx="0"/>
            <a:endCxn id="452" idx="4"/>
          </p:cNvCxnSpPr>
          <p:nvPr/>
        </p:nvCxnSpPr>
        <p:spPr>
          <a:xfrm flipV="1">
            <a:off x="6443069" y="5388236"/>
            <a:ext cx="326" cy="59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连接符: 肘形 464">
            <a:extLst>
              <a:ext uri="{FF2B5EF4-FFF2-40B4-BE49-F238E27FC236}">
                <a16:creationId xmlns:a16="http://schemas.microsoft.com/office/drawing/2014/main" id="{4536A607-0EEF-CAE0-8AD4-76F3076D3F92}"/>
              </a:ext>
            </a:extLst>
          </p:cNvPr>
          <p:cNvCxnSpPr>
            <a:cxnSpLocks/>
            <a:stCxn id="237" idx="3"/>
            <a:endCxn id="460" idx="2"/>
          </p:cNvCxnSpPr>
          <p:nvPr/>
        </p:nvCxnSpPr>
        <p:spPr>
          <a:xfrm flipV="1">
            <a:off x="3052503" y="6050878"/>
            <a:ext cx="3390566" cy="6014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2" name="流程图: 或者 471">
            <a:extLst>
              <a:ext uri="{FF2B5EF4-FFF2-40B4-BE49-F238E27FC236}">
                <a16:creationId xmlns:a16="http://schemas.microsoft.com/office/drawing/2014/main" id="{73F625F1-FEA0-3C52-1A31-59AF104FD45D}"/>
              </a:ext>
            </a:extLst>
          </p:cNvPr>
          <p:cNvSpPr/>
          <p:nvPr/>
        </p:nvSpPr>
        <p:spPr>
          <a:xfrm>
            <a:off x="5469461" y="4019207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4" name="直接箭头连接符 473">
            <a:extLst>
              <a:ext uri="{FF2B5EF4-FFF2-40B4-BE49-F238E27FC236}">
                <a16:creationId xmlns:a16="http://schemas.microsoft.com/office/drawing/2014/main" id="{74A77938-DE3B-8275-5B5C-4067FC2D9DE8}"/>
              </a:ext>
            </a:extLst>
          </p:cNvPr>
          <p:cNvCxnSpPr>
            <a:cxnSpLocks/>
            <a:stCxn id="472" idx="6"/>
            <a:endCxn id="8" idx="1"/>
          </p:cNvCxnSpPr>
          <p:nvPr/>
        </p:nvCxnSpPr>
        <p:spPr>
          <a:xfrm>
            <a:off x="5613461" y="4091207"/>
            <a:ext cx="163481" cy="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8" name="Google Shape;6306;p63">
            <a:extLst>
              <a:ext uri="{FF2B5EF4-FFF2-40B4-BE49-F238E27FC236}">
                <a16:creationId xmlns:a16="http://schemas.microsoft.com/office/drawing/2014/main" id="{C306E3FA-4B1A-2F23-B3AE-2E2EBF837133}"/>
              </a:ext>
            </a:extLst>
          </p:cNvPr>
          <p:cNvSpPr txBox="1"/>
          <p:nvPr/>
        </p:nvSpPr>
        <p:spPr>
          <a:xfrm>
            <a:off x="6276361" y="609297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4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512,1,1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流程图: 或者 479">
            <a:extLst>
              <a:ext uri="{FF2B5EF4-FFF2-40B4-BE49-F238E27FC236}">
                <a16:creationId xmlns:a16="http://schemas.microsoft.com/office/drawing/2014/main" id="{7D39F248-AB0E-5269-12EB-E22C4BE8A7B9}"/>
              </a:ext>
            </a:extLst>
          </p:cNvPr>
          <p:cNvSpPr/>
          <p:nvPr/>
        </p:nvSpPr>
        <p:spPr>
          <a:xfrm>
            <a:off x="4496840" y="3192387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4" name="直接箭头连接符 483">
            <a:extLst>
              <a:ext uri="{FF2B5EF4-FFF2-40B4-BE49-F238E27FC236}">
                <a16:creationId xmlns:a16="http://schemas.microsoft.com/office/drawing/2014/main" id="{34486B0E-FE57-770D-5D49-39A706D10A3B}"/>
              </a:ext>
            </a:extLst>
          </p:cNvPr>
          <p:cNvCxnSpPr>
            <a:cxnSpLocks/>
            <a:stCxn id="480" idx="6"/>
            <a:endCxn id="179" idx="1"/>
          </p:cNvCxnSpPr>
          <p:nvPr/>
        </p:nvCxnSpPr>
        <p:spPr>
          <a:xfrm>
            <a:off x="4640840" y="3264387"/>
            <a:ext cx="119145" cy="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9" name="Google Shape;6241;p63">
            <a:extLst>
              <a:ext uri="{FF2B5EF4-FFF2-40B4-BE49-F238E27FC236}">
                <a16:creationId xmlns:a16="http://schemas.microsoft.com/office/drawing/2014/main" id="{C0A9FD79-3D9B-377A-B9F8-9CFBA7AD3EEB}"/>
              </a:ext>
            </a:extLst>
          </p:cNvPr>
          <p:cNvSpPr/>
          <p:nvPr/>
        </p:nvSpPr>
        <p:spPr>
          <a:xfrm>
            <a:off x="5397962" y="5922974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90" name="直接箭头连接符 489">
            <a:extLst>
              <a:ext uri="{FF2B5EF4-FFF2-40B4-BE49-F238E27FC236}">
                <a16:creationId xmlns:a16="http://schemas.microsoft.com/office/drawing/2014/main" id="{FFF0CE19-D9F7-09BC-EB7B-733414DE3E7A}"/>
              </a:ext>
            </a:extLst>
          </p:cNvPr>
          <p:cNvCxnSpPr>
            <a:cxnSpLocks/>
            <a:stCxn id="489" idx="0"/>
            <a:endCxn id="472" idx="4"/>
          </p:cNvCxnSpPr>
          <p:nvPr/>
        </p:nvCxnSpPr>
        <p:spPr>
          <a:xfrm flipH="1" flipV="1">
            <a:off x="5541461" y="4163207"/>
            <a:ext cx="501" cy="1759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连接符: 肘形 494">
            <a:extLst>
              <a:ext uri="{FF2B5EF4-FFF2-40B4-BE49-F238E27FC236}">
                <a16:creationId xmlns:a16="http://schemas.microsoft.com/office/drawing/2014/main" id="{5B66D677-0F50-C77C-4269-9ED7F165D269}"/>
              </a:ext>
            </a:extLst>
          </p:cNvPr>
          <p:cNvCxnSpPr>
            <a:cxnSpLocks/>
            <a:stCxn id="237" idx="3"/>
            <a:endCxn id="489" idx="2"/>
          </p:cNvCxnSpPr>
          <p:nvPr/>
        </p:nvCxnSpPr>
        <p:spPr>
          <a:xfrm flipV="1">
            <a:off x="3052503" y="5994974"/>
            <a:ext cx="2489459" cy="657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0" name="直接箭头连接符 499">
            <a:extLst>
              <a:ext uri="{FF2B5EF4-FFF2-40B4-BE49-F238E27FC236}">
                <a16:creationId xmlns:a16="http://schemas.microsoft.com/office/drawing/2014/main" id="{0C4A730E-E11E-9B0B-8795-486E766CA23B}"/>
              </a:ext>
            </a:extLst>
          </p:cNvPr>
          <p:cNvCxnSpPr>
            <a:cxnSpLocks/>
            <a:stCxn id="503" idx="0"/>
            <a:endCxn id="480" idx="4"/>
          </p:cNvCxnSpPr>
          <p:nvPr/>
        </p:nvCxnSpPr>
        <p:spPr>
          <a:xfrm flipH="1" flipV="1">
            <a:off x="4568840" y="3336387"/>
            <a:ext cx="243" cy="263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3" name="Google Shape;6241;p63">
            <a:extLst>
              <a:ext uri="{FF2B5EF4-FFF2-40B4-BE49-F238E27FC236}">
                <a16:creationId xmlns:a16="http://schemas.microsoft.com/office/drawing/2014/main" id="{BD479586-DCE7-0D98-2D63-7C4821338486}"/>
              </a:ext>
            </a:extLst>
          </p:cNvPr>
          <p:cNvSpPr/>
          <p:nvPr/>
        </p:nvSpPr>
        <p:spPr>
          <a:xfrm>
            <a:off x="4425083" y="5971046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8" name="连接符: 肘形 507">
            <a:extLst>
              <a:ext uri="{FF2B5EF4-FFF2-40B4-BE49-F238E27FC236}">
                <a16:creationId xmlns:a16="http://schemas.microsoft.com/office/drawing/2014/main" id="{69A1D6DC-E92D-5E8E-DBC6-513FDF2CC709}"/>
              </a:ext>
            </a:extLst>
          </p:cNvPr>
          <p:cNvCxnSpPr>
            <a:cxnSpLocks/>
            <a:stCxn id="237" idx="3"/>
            <a:endCxn id="503" idx="2"/>
          </p:cNvCxnSpPr>
          <p:nvPr/>
        </p:nvCxnSpPr>
        <p:spPr>
          <a:xfrm flipV="1">
            <a:off x="3052503" y="6043046"/>
            <a:ext cx="1516580" cy="6092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流程图: 或者 64">
            <a:extLst>
              <a:ext uri="{FF2B5EF4-FFF2-40B4-BE49-F238E27FC236}">
                <a16:creationId xmlns:a16="http://schemas.microsoft.com/office/drawing/2014/main" id="{147A4338-1752-52B5-F5DD-BC1091C2488A}"/>
              </a:ext>
            </a:extLst>
          </p:cNvPr>
          <p:cNvSpPr/>
          <p:nvPr/>
        </p:nvSpPr>
        <p:spPr>
          <a:xfrm>
            <a:off x="3571389" y="2436216"/>
            <a:ext cx="144000" cy="144000"/>
          </a:xfrm>
          <a:prstGeom prst="flowChar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4CD214B-BE7A-3B14-FEFE-F3CC159402CA}"/>
              </a:ext>
            </a:extLst>
          </p:cNvPr>
          <p:cNvCxnSpPr>
            <a:cxnSpLocks/>
            <a:stCxn id="65" idx="6"/>
            <a:endCxn id="173" idx="1"/>
          </p:cNvCxnSpPr>
          <p:nvPr/>
        </p:nvCxnSpPr>
        <p:spPr>
          <a:xfrm>
            <a:off x="3715389" y="2508216"/>
            <a:ext cx="111730" cy="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873F7CF-6B0B-06D6-A54C-90F8D55D059C}"/>
              </a:ext>
            </a:extLst>
          </p:cNvPr>
          <p:cNvCxnSpPr>
            <a:cxnSpLocks/>
            <a:stCxn id="80" idx="2"/>
            <a:endCxn id="65" idx="4"/>
          </p:cNvCxnSpPr>
          <p:nvPr/>
        </p:nvCxnSpPr>
        <p:spPr>
          <a:xfrm flipV="1">
            <a:off x="3642333" y="2580216"/>
            <a:ext cx="1056" cy="343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Google Shape;6241;p63">
            <a:extLst>
              <a:ext uri="{FF2B5EF4-FFF2-40B4-BE49-F238E27FC236}">
                <a16:creationId xmlns:a16="http://schemas.microsoft.com/office/drawing/2014/main" id="{6E4AFAA2-DDEF-9FC9-F44F-855E1CD561CB}"/>
              </a:ext>
            </a:extLst>
          </p:cNvPr>
          <p:cNvSpPr/>
          <p:nvPr/>
        </p:nvSpPr>
        <p:spPr>
          <a:xfrm>
            <a:off x="3498333" y="5944680"/>
            <a:ext cx="288000" cy="72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AE4ADBA8-2033-8D82-901F-E44610AFC2FA}"/>
              </a:ext>
            </a:extLst>
          </p:cNvPr>
          <p:cNvCxnSpPr>
            <a:cxnSpLocks/>
            <a:stCxn id="237" idx="3"/>
            <a:endCxn id="80" idx="2"/>
          </p:cNvCxnSpPr>
          <p:nvPr/>
        </p:nvCxnSpPr>
        <p:spPr>
          <a:xfrm flipV="1">
            <a:off x="3052503" y="6016680"/>
            <a:ext cx="589830" cy="6356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Google Shape;6306;p63">
            <a:extLst>
              <a:ext uri="{FF2B5EF4-FFF2-40B4-BE49-F238E27FC236}">
                <a16:creationId xmlns:a16="http://schemas.microsoft.com/office/drawing/2014/main" id="{46CC82B4-16F5-D635-8378-3260680FF14A}"/>
              </a:ext>
            </a:extLst>
          </p:cNvPr>
          <p:cNvSpPr txBox="1"/>
          <p:nvPr/>
        </p:nvSpPr>
        <p:spPr>
          <a:xfrm>
            <a:off x="3335275" y="6088252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down1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6306;p63">
            <a:extLst>
              <a:ext uri="{FF2B5EF4-FFF2-40B4-BE49-F238E27FC236}">
                <a16:creationId xmlns:a16="http://schemas.microsoft.com/office/drawing/2014/main" id="{D5596E79-A404-0EAA-AF2A-0F08818A55C7}"/>
              </a:ext>
            </a:extLst>
          </p:cNvPr>
          <p:cNvSpPr txBox="1"/>
          <p:nvPr/>
        </p:nvSpPr>
        <p:spPr>
          <a:xfrm>
            <a:off x="4337385" y="6094947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down 2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6306;p63">
            <a:extLst>
              <a:ext uri="{FF2B5EF4-FFF2-40B4-BE49-F238E27FC236}">
                <a16:creationId xmlns:a16="http://schemas.microsoft.com/office/drawing/2014/main" id="{CF3D7DCE-D7C9-1B36-426D-EE4522495326}"/>
              </a:ext>
            </a:extLst>
          </p:cNvPr>
          <p:cNvSpPr txBox="1"/>
          <p:nvPr/>
        </p:nvSpPr>
        <p:spPr>
          <a:xfrm>
            <a:off x="5304188" y="6105221"/>
            <a:ext cx="1059176" cy="2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time down3</a:t>
            </a:r>
          </a:p>
          <a:p>
            <a:pPr algn="ctr"/>
            <a:r>
              <a:rPr lang="en-US"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256,1,1</a:t>
            </a:r>
            <a:endParaRPr sz="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20C1B0A2-EFF7-93B3-E188-F39F85857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" y="3206900"/>
            <a:ext cx="3335275" cy="16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1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10171</TotalTime>
  <Words>810</Words>
  <Application>Microsoft Office PowerPoint</Application>
  <PresentationFormat>宽屏</PresentationFormat>
  <Paragraphs>315</Paragraphs>
  <Slides>18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Roboto</vt:lpstr>
      <vt:lpstr>Office 主题​​</vt:lpstr>
      <vt:lpstr>PowerPoint 演示文稿</vt:lpstr>
      <vt:lpstr>Resnet + Diffusion Model</vt:lpstr>
      <vt:lpstr>Restnet+DM多样性轮廓生成排版结果</vt:lpstr>
      <vt:lpstr>Restnet+DM多样性核心筒生成排版结果</vt:lpstr>
      <vt:lpstr>包含核心筒的车库数据集</vt:lpstr>
      <vt:lpstr>Restnet+DM多样性核心筒生成排版结果</vt:lpstr>
      <vt:lpstr>Vision Transformer + Diffusion Model</vt:lpstr>
      <vt:lpstr>Vision Transformer + Diffusion Model：32x32</vt:lpstr>
      <vt:lpstr>Vision Transformer + Diffusion Model:64x64</vt:lpstr>
      <vt:lpstr>Vision Transformer + Diffusion Model:128x128</vt:lpstr>
      <vt:lpstr>Vit+DM核心筒生成数据与真值对比</vt:lpstr>
      <vt:lpstr>Vit+DM核心筒生成数据与真值对比</vt:lpstr>
      <vt:lpstr>Vit+DM核心筒生成数据与真值对比</vt:lpstr>
      <vt:lpstr>Vit+DM核心筒生成数据与真值对比</vt:lpstr>
      <vt:lpstr>ViT Module细节</vt:lpstr>
      <vt:lpstr>Latent Diffusion Model</vt:lpstr>
      <vt:lpstr>VAE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baojiali</dc:creator>
  <cp:lastModifiedBy>baojiali</cp:lastModifiedBy>
  <cp:revision>37</cp:revision>
  <dcterms:created xsi:type="dcterms:W3CDTF">2024-04-30T01:15:37Z</dcterms:created>
  <dcterms:modified xsi:type="dcterms:W3CDTF">2024-05-17T01:55:59Z</dcterms:modified>
</cp:coreProperties>
</file>